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8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877" r:id="rId3"/>
  </p:sldMasterIdLst>
  <p:notesMasterIdLst>
    <p:notesMasterId r:id="rId28"/>
  </p:notesMasterIdLst>
  <p:sldIdLst>
    <p:sldId id="256" r:id="rId4"/>
    <p:sldId id="257" r:id="rId5"/>
    <p:sldId id="280" r:id="rId6"/>
    <p:sldId id="258" r:id="rId7"/>
    <p:sldId id="260" r:id="rId8"/>
    <p:sldId id="261" r:id="rId9"/>
    <p:sldId id="278" r:id="rId10"/>
    <p:sldId id="285" r:id="rId11"/>
    <p:sldId id="264" r:id="rId12"/>
    <p:sldId id="265" r:id="rId13"/>
    <p:sldId id="270" r:id="rId14"/>
    <p:sldId id="269" r:id="rId15"/>
    <p:sldId id="268" r:id="rId16"/>
    <p:sldId id="271" r:id="rId17"/>
    <p:sldId id="272" r:id="rId18"/>
    <p:sldId id="273" r:id="rId19"/>
    <p:sldId id="283" r:id="rId20"/>
    <p:sldId id="274" r:id="rId21"/>
    <p:sldId id="282" r:id="rId22"/>
    <p:sldId id="275" r:id="rId23"/>
    <p:sldId id="284" r:id="rId24"/>
    <p:sldId id="281" r:id="rId25"/>
    <p:sldId id="286" r:id="rId26"/>
    <p:sldId id="277" r:id="rId27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7A8E5"/>
    <a:srgbClr val="FF33CC"/>
    <a:srgbClr val="25A7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2BB614C-C97A-4A3C-BBF1-797E1177DD60}" v="1168" dt="2020-05-15T22:32:17.62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5658" autoAdjust="0"/>
  </p:normalViewPr>
  <p:slideViewPr>
    <p:cSldViewPr snapToGrid="0">
      <p:cViewPr>
        <p:scale>
          <a:sx n="60" d="100"/>
          <a:sy n="60" d="100"/>
        </p:scale>
        <p:origin x="1140" y="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microsoft.com/office/2015/10/relationships/revisionInfo" Target="revisionInfo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microsoft.com/office/2016/11/relationships/changesInfo" Target="changesInfos/changesInfo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viewProps" Target="viewProps.xml"/><Relationship Id="rId8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ivina Vitorino" userId="c7d08bc7cd65b2ef" providerId="LiveId" clId="{A7E3FF65-21D1-D342-A343-F8293C99F736}"/>
    <pc:docChg chg="custSel modSld">
      <pc:chgData name="Divina Vitorino" userId="c7d08bc7cd65b2ef" providerId="LiveId" clId="{A7E3FF65-21D1-D342-A343-F8293C99F736}" dt="2020-03-02T23:34:04.295" v="42" actId="1076"/>
      <pc:docMkLst>
        <pc:docMk/>
      </pc:docMkLst>
      <pc:sldChg chg="modSp">
        <pc:chgData name="Divina Vitorino" userId="c7d08bc7cd65b2ef" providerId="LiveId" clId="{A7E3FF65-21D1-D342-A343-F8293C99F736}" dt="2020-03-02T23:01:34.966" v="26" actId="20577"/>
        <pc:sldMkLst>
          <pc:docMk/>
          <pc:sldMk cId="2837679111" sldId="258"/>
        </pc:sldMkLst>
        <pc:spChg chg="mod">
          <ac:chgData name="Divina Vitorino" userId="c7d08bc7cd65b2ef" providerId="LiveId" clId="{A7E3FF65-21D1-D342-A343-F8293C99F736}" dt="2020-03-02T23:01:34.966" v="26" actId="20577"/>
          <ac:spMkLst>
            <pc:docMk/>
            <pc:sldMk cId="2837679111" sldId="258"/>
            <ac:spMk id="3" creationId="{34A80763-23F0-485B-B862-FA198965EF0F}"/>
          </ac:spMkLst>
        </pc:spChg>
      </pc:sldChg>
      <pc:sldChg chg="addSp modSp">
        <pc:chgData name="Divina Vitorino" userId="c7d08bc7cd65b2ef" providerId="LiveId" clId="{A7E3FF65-21D1-D342-A343-F8293C99F736}" dt="2020-03-02T23:34:04.295" v="42" actId="1076"/>
        <pc:sldMkLst>
          <pc:docMk/>
          <pc:sldMk cId="4125731075" sldId="261"/>
        </pc:sldMkLst>
        <pc:picChg chg="add mod">
          <ac:chgData name="Divina Vitorino" userId="c7d08bc7cd65b2ef" providerId="LiveId" clId="{A7E3FF65-21D1-D342-A343-F8293C99F736}" dt="2020-03-02T23:34:04.295" v="42" actId="1076"/>
          <ac:picMkLst>
            <pc:docMk/>
            <pc:sldMk cId="4125731075" sldId="261"/>
            <ac:picMk id="2" creationId="{71A23284-F74D-A444-8BA5-8EDF06E6CEED}"/>
          </ac:picMkLst>
        </pc:picChg>
      </pc:sldChg>
    </pc:docChg>
  </pc:docChgLst>
  <pc:docChgLst>
    <pc:chgData name="Divina Vitorino" userId="c7d08bc7cd65b2ef" providerId="LiveId" clId="{58A66CF7-FF88-4580-AF32-E51582A910FF}"/>
  </pc:docChgLst>
  <pc:docChgLst>
    <pc:chgData name="Divina Vitorino" userId="c7d08bc7cd65b2ef" providerId="Windows Live" clId="Web-{C5F9CDC3-E046-4C47-9A63-4DC1132F13F7}"/>
    <pc:docChg chg="delSld modSld">
      <pc:chgData name="Divina Vitorino" userId="c7d08bc7cd65b2ef" providerId="Windows Live" clId="Web-{C5F9CDC3-E046-4C47-9A63-4DC1132F13F7}" dt="2020-04-26T02:32:57.943" v="62" actId="20577"/>
      <pc:docMkLst>
        <pc:docMk/>
      </pc:docMkLst>
      <pc:sldChg chg="modSp">
        <pc:chgData name="Divina Vitorino" userId="c7d08bc7cd65b2ef" providerId="Windows Live" clId="Web-{C5F9CDC3-E046-4C47-9A63-4DC1132F13F7}" dt="2020-04-26T02:24:23.742" v="14" actId="20577"/>
        <pc:sldMkLst>
          <pc:docMk/>
          <pc:sldMk cId="2419772586" sldId="257"/>
        </pc:sldMkLst>
        <pc:graphicFrameChg chg="modGraphic">
          <ac:chgData name="Divina Vitorino" userId="c7d08bc7cd65b2ef" providerId="Windows Live" clId="Web-{C5F9CDC3-E046-4C47-9A63-4DC1132F13F7}" dt="2020-04-26T02:24:23.742" v="14" actId="20577"/>
          <ac:graphicFrameMkLst>
            <pc:docMk/>
            <pc:sldMk cId="2419772586" sldId="257"/>
            <ac:graphicFrameMk id="5" creationId="{3FB1E3F5-7EF8-43CF-914D-BB2093C0627F}"/>
          </ac:graphicFrameMkLst>
        </pc:graphicFrameChg>
      </pc:sldChg>
      <pc:sldChg chg="modSp">
        <pc:chgData name="Divina Vitorino" userId="c7d08bc7cd65b2ef" providerId="Windows Live" clId="Web-{C5F9CDC3-E046-4C47-9A63-4DC1132F13F7}" dt="2020-04-26T02:26:07.419" v="17" actId="14100"/>
        <pc:sldMkLst>
          <pc:docMk/>
          <pc:sldMk cId="1070697395" sldId="273"/>
        </pc:sldMkLst>
        <pc:spChg chg="mod">
          <ac:chgData name="Divina Vitorino" userId="c7d08bc7cd65b2ef" providerId="Windows Live" clId="Web-{C5F9CDC3-E046-4C47-9A63-4DC1132F13F7}" dt="2020-04-26T02:26:07.419" v="17" actId="14100"/>
          <ac:spMkLst>
            <pc:docMk/>
            <pc:sldMk cId="1070697395" sldId="273"/>
            <ac:spMk id="5" creationId="{227CD903-42E8-4D59-A174-5EB77E8E1CC0}"/>
          </ac:spMkLst>
        </pc:spChg>
      </pc:sldChg>
      <pc:sldChg chg="modSp">
        <pc:chgData name="Divina Vitorino" userId="c7d08bc7cd65b2ef" providerId="Windows Live" clId="Web-{C5F9CDC3-E046-4C47-9A63-4DC1132F13F7}" dt="2020-04-26T02:26:51.718" v="25" actId="20577"/>
        <pc:sldMkLst>
          <pc:docMk/>
          <pc:sldMk cId="2854730000" sldId="274"/>
        </pc:sldMkLst>
        <pc:graphicFrameChg chg="mod modGraphic">
          <ac:chgData name="Divina Vitorino" userId="c7d08bc7cd65b2ef" providerId="Windows Live" clId="Web-{C5F9CDC3-E046-4C47-9A63-4DC1132F13F7}" dt="2020-04-26T02:26:51.718" v="25" actId="20577"/>
          <ac:graphicFrameMkLst>
            <pc:docMk/>
            <pc:sldMk cId="2854730000" sldId="274"/>
            <ac:graphicFrameMk id="12" creationId="{1319C329-BC71-48D8-A589-C38F7F288717}"/>
          </ac:graphicFrameMkLst>
        </pc:graphicFrameChg>
      </pc:sldChg>
    </pc:docChg>
  </pc:docChgLst>
  <pc:docChgLst>
    <pc:chgData name="Divina Vitorino" userId="c7d08bc7cd65b2ef" providerId="Windows Live" clId="Web-{8A16D47A-0E38-4E00-81F4-23431E987D5D}"/>
    <pc:docChg chg="modSld">
      <pc:chgData name="Divina Vitorino" userId="c7d08bc7cd65b2ef" providerId="Windows Live" clId="Web-{8A16D47A-0E38-4E00-81F4-23431E987D5D}" dt="2020-04-30T20:56:28.751" v="103"/>
      <pc:docMkLst>
        <pc:docMk/>
      </pc:docMkLst>
      <pc:sldChg chg="delSp modSp modNotes">
        <pc:chgData name="Divina Vitorino" userId="c7d08bc7cd65b2ef" providerId="Windows Live" clId="Web-{8A16D47A-0E38-4E00-81F4-23431E987D5D}" dt="2020-04-30T20:56:28.751" v="103"/>
        <pc:sldMkLst>
          <pc:docMk/>
          <pc:sldMk cId="1042455311" sldId="272"/>
        </pc:sldMkLst>
        <pc:spChg chg="del mod">
          <ac:chgData name="Divina Vitorino" userId="c7d08bc7cd65b2ef" providerId="Windows Live" clId="Web-{8A16D47A-0E38-4E00-81F4-23431E987D5D}" dt="2020-04-30T20:51:47.787" v="91"/>
          <ac:spMkLst>
            <pc:docMk/>
            <pc:sldMk cId="1042455311" sldId="272"/>
            <ac:spMk id="3" creationId="{82EF2151-82EB-425B-9C19-D49E445DC8A6}"/>
          </ac:spMkLst>
        </pc:spChg>
        <pc:graphicFrameChg chg="mod">
          <ac:chgData name="Divina Vitorino" userId="c7d08bc7cd65b2ef" providerId="Windows Live" clId="Web-{8A16D47A-0E38-4E00-81F4-23431E987D5D}" dt="2020-04-30T20:52:00.740" v="94" actId="1076"/>
          <ac:graphicFrameMkLst>
            <pc:docMk/>
            <pc:sldMk cId="1042455311" sldId="272"/>
            <ac:graphicFrameMk id="8" creationId="{1949983B-8FD4-4726-BCEB-D583CD343408}"/>
          </ac:graphicFrameMkLst>
        </pc:graphicFrameChg>
      </pc:sldChg>
      <pc:sldChg chg="modSp modNotes">
        <pc:chgData name="Divina Vitorino" userId="c7d08bc7cd65b2ef" providerId="Windows Live" clId="Web-{8A16D47A-0E38-4E00-81F4-23431E987D5D}" dt="2020-04-30T20:48:37.951" v="86"/>
        <pc:sldMkLst>
          <pc:docMk/>
          <pc:sldMk cId="4204190307" sldId="283"/>
        </pc:sldMkLst>
        <pc:spChg chg="mod">
          <ac:chgData name="Divina Vitorino" userId="c7d08bc7cd65b2ef" providerId="Windows Live" clId="Web-{8A16D47A-0E38-4E00-81F4-23431E987D5D}" dt="2020-04-30T20:46:36.446" v="0" actId="20577"/>
          <ac:spMkLst>
            <pc:docMk/>
            <pc:sldMk cId="4204190307" sldId="283"/>
            <ac:spMk id="4" creationId="{22D13756-45E9-4F18-9135-1DADE03E910D}"/>
          </ac:spMkLst>
        </pc:spChg>
        <pc:spChg chg="mod">
          <ac:chgData name="Divina Vitorino" userId="c7d08bc7cd65b2ef" providerId="Windows Live" clId="Web-{8A16D47A-0E38-4E00-81F4-23431E987D5D}" dt="2020-04-30T20:46:39.118" v="3" actId="20577"/>
          <ac:spMkLst>
            <pc:docMk/>
            <pc:sldMk cId="4204190307" sldId="283"/>
            <ac:spMk id="6" creationId="{71FE53B1-C507-4B9B-ABC7-4E9A659E35D1}"/>
          </ac:spMkLst>
        </pc:spChg>
      </pc:sldChg>
    </pc:docChg>
  </pc:docChgLst>
  <pc:docChgLst>
    <pc:chgData name="Divina Vitorino" userId="c7d08bc7cd65b2ef" providerId="Windows Live" clId="Web-{6FB34BCE-9C2B-4C37-824D-4065EF5EF30A}"/>
    <pc:docChg chg="modSld">
      <pc:chgData name="Divina Vitorino" userId="c7d08bc7cd65b2ef" providerId="Windows Live" clId="Web-{6FB34BCE-9C2B-4C37-824D-4065EF5EF30A}" dt="2020-05-13T20:20:20.722" v="22" actId="20577"/>
      <pc:docMkLst>
        <pc:docMk/>
      </pc:docMkLst>
      <pc:sldChg chg="modSp">
        <pc:chgData name="Divina Vitorino" userId="c7d08bc7cd65b2ef" providerId="Windows Live" clId="Web-{6FB34BCE-9C2B-4C37-824D-4065EF5EF30A}" dt="2020-05-13T20:20:20.722" v="22" actId="20577"/>
        <pc:sldMkLst>
          <pc:docMk/>
          <pc:sldMk cId="3931978322" sldId="275"/>
        </pc:sldMkLst>
        <pc:graphicFrameChg chg="modGraphic">
          <ac:chgData name="Divina Vitorino" userId="c7d08bc7cd65b2ef" providerId="Windows Live" clId="Web-{6FB34BCE-9C2B-4C37-824D-4065EF5EF30A}" dt="2020-05-13T20:20:20.722" v="22" actId="20577"/>
          <ac:graphicFrameMkLst>
            <pc:docMk/>
            <pc:sldMk cId="3931978322" sldId="275"/>
            <ac:graphicFrameMk id="6" creationId="{86786C26-BBAD-4684-92BC-36322AB90A7C}"/>
          </ac:graphicFrameMkLst>
        </pc:graphicFrameChg>
      </pc:sldChg>
    </pc:docChg>
  </pc:docChgLst>
  <pc:docChgLst>
    <pc:chgData name="Divina Vitorino" userId="c7d08bc7cd65b2ef" providerId="Windows Live" clId="Web-{284C4967-82DA-4B80-8EE2-C18DEFE3C1C9}"/>
    <pc:docChg chg="addSld modSld">
      <pc:chgData name="Divina Vitorino" userId="c7d08bc7cd65b2ef" providerId="Windows Live" clId="Web-{284C4967-82DA-4B80-8EE2-C18DEFE3C1C9}" dt="2020-03-02T22:15:18.956" v="865"/>
      <pc:docMkLst>
        <pc:docMk/>
      </pc:docMkLst>
      <pc:sldChg chg="modSp">
        <pc:chgData name="Divina Vitorino" userId="c7d08bc7cd65b2ef" providerId="Windows Live" clId="Web-{284C4967-82DA-4B80-8EE2-C18DEFE3C1C9}" dt="2020-03-02T22:14:39.925" v="859" actId="20577"/>
        <pc:sldMkLst>
          <pc:docMk/>
          <pc:sldMk cId="853980101" sldId="256"/>
        </pc:sldMkLst>
        <pc:spChg chg="mod">
          <ac:chgData name="Divina Vitorino" userId="c7d08bc7cd65b2ef" providerId="Windows Live" clId="Web-{284C4967-82DA-4B80-8EE2-C18DEFE3C1C9}" dt="2020-03-02T22:14:12.784" v="857"/>
          <ac:spMkLst>
            <pc:docMk/>
            <pc:sldMk cId="853980101" sldId="256"/>
            <ac:spMk id="2" creationId="{3F8772AE-8860-40BD-8136-7E34B0AEE594}"/>
          </ac:spMkLst>
        </pc:spChg>
        <pc:spChg chg="mod">
          <ac:chgData name="Divina Vitorino" userId="c7d08bc7cd65b2ef" providerId="Windows Live" clId="Web-{284C4967-82DA-4B80-8EE2-C18DEFE3C1C9}" dt="2020-03-02T22:14:39.925" v="859" actId="20577"/>
          <ac:spMkLst>
            <pc:docMk/>
            <pc:sldMk cId="853980101" sldId="256"/>
            <ac:spMk id="3" creationId="{7D40105D-678F-434B-A9F2-507A11D2CF92}"/>
          </ac:spMkLst>
        </pc:spChg>
      </pc:sldChg>
      <pc:sldChg chg="modSp">
        <pc:chgData name="Divina Vitorino" userId="c7d08bc7cd65b2ef" providerId="Windows Live" clId="Web-{284C4967-82DA-4B80-8EE2-C18DEFE3C1C9}" dt="2020-03-02T22:14:02.675" v="854" actId="20577"/>
        <pc:sldMkLst>
          <pc:docMk/>
          <pc:sldMk cId="2419772586" sldId="257"/>
        </pc:sldMkLst>
        <pc:spChg chg="mod">
          <ac:chgData name="Divina Vitorino" userId="c7d08bc7cd65b2ef" providerId="Windows Live" clId="Web-{284C4967-82DA-4B80-8EE2-C18DEFE3C1C9}" dt="2020-03-02T22:13:49.644" v="841"/>
          <ac:spMkLst>
            <pc:docMk/>
            <pc:sldMk cId="2419772586" sldId="257"/>
            <ac:spMk id="2" creationId="{7A136FCA-2BF4-49EC-985A-6BD04A73834B}"/>
          </ac:spMkLst>
        </pc:spChg>
        <pc:spChg chg="mod">
          <ac:chgData name="Divina Vitorino" userId="c7d08bc7cd65b2ef" providerId="Windows Live" clId="Web-{284C4967-82DA-4B80-8EE2-C18DEFE3C1C9}" dt="2020-03-02T22:14:02.675" v="854" actId="20577"/>
          <ac:spMkLst>
            <pc:docMk/>
            <pc:sldMk cId="2419772586" sldId="257"/>
            <ac:spMk id="3" creationId="{E5C81F7D-7F47-4801-AD73-8AAAFAC093E4}"/>
          </ac:spMkLst>
        </pc:spChg>
      </pc:sldChg>
      <pc:sldChg chg="modSp">
        <pc:chgData name="Divina Vitorino" userId="c7d08bc7cd65b2ef" providerId="Windows Live" clId="Web-{284C4967-82DA-4B80-8EE2-C18DEFE3C1C9}" dt="2020-03-02T22:14:57.472" v="862"/>
        <pc:sldMkLst>
          <pc:docMk/>
          <pc:sldMk cId="1724217486" sldId="260"/>
        </pc:sldMkLst>
        <pc:spChg chg="mod">
          <ac:chgData name="Divina Vitorino" userId="c7d08bc7cd65b2ef" providerId="Windows Live" clId="Web-{284C4967-82DA-4B80-8EE2-C18DEFE3C1C9}" dt="2020-03-02T22:14:57.472" v="862"/>
          <ac:spMkLst>
            <pc:docMk/>
            <pc:sldMk cId="1724217486" sldId="260"/>
            <ac:spMk id="4" creationId="{4D1921CF-8264-4AC8-8C80-0F49A0C98B5F}"/>
          </ac:spMkLst>
        </pc:spChg>
      </pc:sldChg>
      <pc:sldChg chg="modSp">
        <pc:chgData name="Divina Vitorino" userId="c7d08bc7cd65b2ef" providerId="Windows Live" clId="Web-{284C4967-82DA-4B80-8EE2-C18DEFE3C1C9}" dt="2020-03-02T22:15:09.972" v="864"/>
        <pc:sldMkLst>
          <pc:docMk/>
          <pc:sldMk cId="2328139571" sldId="264"/>
        </pc:sldMkLst>
        <pc:spChg chg="mod">
          <ac:chgData name="Divina Vitorino" userId="c7d08bc7cd65b2ef" providerId="Windows Live" clId="Web-{284C4967-82DA-4B80-8EE2-C18DEFE3C1C9}" dt="2020-03-02T22:15:06.784" v="863"/>
          <ac:spMkLst>
            <pc:docMk/>
            <pc:sldMk cId="2328139571" sldId="264"/>
            <ac:spMk id="2" creationId="{64E80F89-E613-47D9-A91C-DD49E7722CE8}"/>
          </ac:spMkLst>
        </pc:spChg>
        <pc:spChg chg="mod">
          <ac:chgData name="Divina Vitorino" userId="c7d08bc7cd65b2ef" providerId="Windows Live" clId="Web-{284C4967-82DA-4B80-8EE2-C18DEFE3C1C9}" dt="2020-03-02T22:15:09.972" v="864"/>
          <ac:spMkLst>
            <pc:docMk/>
            <pc:sldMk cId="2328139571" sldId="264"/>
            <ac:spMk id="3" creationId="{85AF480C-8958-48A2-8D5E-EF6045F5BD1F}"/>
          </ac:spMkLst>
        </pc:spChg>
      </pc:sldChg>
      <pc:sldChg chg="modSp">
        <pc:chgData name="Divina Vitorino" userId="c7d08bc7cd65b2ef" providerId="Windows Live" clId="Web-{284C4967-82DA-4B80-8EE2-C18DEFE3C1C9}" dt="2020-03-02T22:15:18.956" v="865"/>
        <pc:sldMkLst>
          <pc:docMk/>
          <pc:sldMk cId="1498004672" sldId="270"/>
        </pc:sldMkLst>
        <pc:spChg chg="mod">
          <ac:chgData name="Divina Vitorino" userId="c7d08bc7cd65b2ef" providerId="Windows Live" clId="Web-{284C4967-82DA-4B80-8EE2-C18DEFE3C1C9}" dt="2020-03-02T22:15:18.956" v="865"/>
          <ac:spMkLst>
            <pc:docMk/>
            <pc:sldMk cId="1498004672" sldId="270"/>
            <ac:spMk id="10" creationId="{16F4C4B2-AE20-46AC-9316-36E9467EBD09}"/>
          </ac:spMkLst>
        </pc:spChg>
      </pc:sldChg>
      <pc:sldChg chg="modSp">
        <pc:chgData name="Divina Vitorino" userId="c7d08bc7cd65b2ef" providerId="Windows Live" clId="Web-{284C4967-82DA-4B80-8EE2-C18DEFE3C1C9}" dt="2020-03-02T21:55:36.035" v="84" actId="20577"/>
        <pc:sldMkLst>
          <pc:docMk/>
          <pc:sldMk cId="1070697395" sldId="273"/>
        </pc:sldMkLst>
        <pc:spChg chg="mod">
          <ac:chgData name="Divina Vitorino" userId="c7d08bc7cd65b2ef" providerId="Windows Live" clId="Web-{284C4967-82DA-4B80-8EE2-C18DEFE3C1C9}" dt="2020-03-02T21:53:25.691" v="25" actId="20577"/>
          <ac:spMkLst>
            <pc:docMk/>
            <pc:sldMk cId="1070697395" sldId="273"/>
            <ac:spMk id="2" creationId="{082EF6F6-4CE4-4CFB-99F6-D992F698152A}"/>
          </ac:spMkLst>
        </pc:spChg>
        <pc:spChg chg="mod">
          <ac:chgData name="Divina Vitorino" userId="c7d08bc7cd65b2ef" providerId="Windows Live" clId="Web-{284C4967-82DA-4B80-8EE2-C18DEFE3C1C9}" dt="2020-03-02T21:55:36.035" v="84" actId="20577"/>
          <ac:spMkLst>
            <pc:docMk/>
            <pc:sldMk cId="1070697395" sldId="273"/>
            <ac:spMk id="4" creationId="{C977A0A5-394A-4B76-BD13-6B04B47F7199}"/>
          </ac:spMkLst>
        </pc:spChg>
      </pc:sldChg>
      <pc:sldChg chg="modSp">
        <pc:chgData name="Divina Vitorino" userId="c7d08bc7cd65b2ef" providerId="Windows Live" clId="Web-{284C4967-82DA-4B80-8EE2-C18DEFE3C1C9}" dt="2020-03-02T22:06:42.410" v="408" actId="20577"/>
        <pc:sldMkLst>
          <pc:docMk/>
          <pc:sldMk cId="2854730000" sldId="274"/>
        </pc:sldMkLst>
        <pc:spChg chg="mod">
          <ac:chgData name="Divina Vitorino" userId="c7d08bc7cd65b2ef" providerId="Windows Live" clId="Web-{284C4967-82DA-4B80-8EE2-C18DEFE3C1C9}" dt="2020-03-02T21:59:36.535" v="87" actId="20577"/>
          <ac:spMkLst>
            <pc:docMk/>
            <pc:sldMk cId="2854730000" sldId="274"/>
            <ac:spMk id="2" creationId="{BE4AFEA5-DC6E-4A6C-91B7-A64D4A68371B}"/>
          </ac:spMkLst>
        </pc:spChg>
        <pc:spChg chg="mod">
          <ac:chgData name="Divina Vitorino" userId="c7d08bc7cd65b2ef" providerId="Windows Live" clId="Web-{284C4967-82DA-4B80-8EE2-C18DEFE3C1C9}" dt="2020-03-02T22:06:42.410" v="408" actId="20577"/>
          <ac:spMkLst>
            <pc:docMk/>
            <pc:sldMk cId="2854730000" sldId="274"/>
            <ac:spMk id="3" creationId="{1271BB51-A21E-4C4B-A728-EAEE982FCF6E}"/>
          </ac:spMkLst>
        </pc:spChg>
      </pc:sldChg>
      <pc:sldChg chg="modSp">
        <pc:chgData name="Divina Vitorino" userId="c7d08bc7cd65b2ef" providerId="Windows Live" clId="Web-{284C4967-82DA-4B80-8EE2-C18DEFE3C1C9}" dt="2020-03-02T22:10:24.284" v="638" actId="20577"/>
        <pc:sldMkLst>
          <pc:docMk/>
          <pc:sldMk cId="3931978322" sldId="275"/>
        </pc:sldMkLst>
        <pc:spChg chg="mod">
          <ac:chgData name="Divina Vitorino" userId="c7d08bc7cd65b2ef" providerId="Windows Live" clId="Web-{284C4967-82DA-4B80-8EE2-C18DEFE3C1C9}" dt="2020-03-02T22:07:39.144" v="433" actId="20577"/>
          <ac:spMkLst>
            <pc:docMk/>
            <pc:sldMk cId="3931978322" sldId="275"/>
            <ac:spMk id="2" creationId="{67B37074-2AA9-426A-8593-DD6F45F64B60}"/>
          </ac:spMkLst>
        </pc:spChg>
        <pc:spChg chg="mod">
          <ac:chgData name="Divina Vitorino" userId="c7d08bc7cd65b2ef" providerId="Windows Live" clId="Web-{284C4967-82DA-4B80-8EE2-C18DEFE3C1C9}" dt="2020-03-02T22:10:24.284" v="638" actId="20577"/>
          <ac:spMkLst>
            <pc:docMk/>
            <pc:sldMk cId="3931978322" sldId="275"/>
            <ac:spMk id="3" creationId="{44D732C1-1B21-4E8B-A954-CBD7FD27BD3A}"/>
          </ac:spMkLst>
        </pc:spChg>
      </pc:sldChg>
      <pc:sldChg chg="modSp">
        <pc:chgData name="Divina Vitorino" userId="c7d08bc7cd65b2ef" providerId="Windows Live" clId="Web-{284C4967-82DA-4B80-8EE2-C18DEFE3C1C9}" dt="2020-03-02T22:13:29.160" v="839"/>
        <pc:sldMkLst>
          <pc:docMk/>
          <pc:sldMk cId="1090747318" sldId="277"/>
        </pc:sldMkLst>
        <pc:spChg chg="mod">
          <ac:chgData name="Divina Vitorino" userId="c7d08bc7cd65b2ef" providerId="Windows Live" clId="Web-{284C4967-82DA-4B80-8EE2-C18DEFE3C1C9}" dt="2020-03-02T22:13:29.160" v="839"/>
          <ac:spMkLst>
            <pc:docMk/>
            <pc:sldMk cId="1090747318" sldId="277"/>
            <ac:spMk id="2" creationId="{FB590944-352E-4824-A8A8-01788496CF4A}"/>
          </ac:spMkLst>
        </pc:spChg>
        <pc:spChg chg="mod">
          <ac:chgData name="Divina Vitorino" userId="c7d08bc7cd65b2ef" providerId="Windows Live" clId="Web-{284C4967-82DA-4B80-8EE2-C18DEFE3C1C9}" dt="2020-03-02T22:13:20.816" v="836" actId="20577"/>
          <ac:spMkLst>
            <pc:docMk/>
            <pc:sldMk cId="1090747318" sldId="277"/>
            <ac:spMk id="4" creationId="{02827BF8-366B-483C-A8FD-1F556CC2D651}"/>
          </ac:spMkLst>
        </pc:spChg>
      </pc:sldChg>
    </pc:docChg>
  </pc:docChgLst>
  <pc:docChgLst>
    <pc:chgData name="Divina Vitorino" userId="c7d08bc7cd65b2ef" providerId="LiveId" clId="{52BB614C-C97A-4A3C-BBF1-797E1177DD60}"/>
    <pc:docChg chg="undo custSel mod addSld delSld modSld sldOrd">
      <pc:chgData name="Divina Vitorino" userId="c7d08bc7cd65b2ef" providerId="LiveId" clId="{52BB614C-C97A-4A3C-BBF1-797E1177DD60}" dt="2020-05-15T22:32:17.626" v="10633"/>
      <pc:docMkLst>
        <pc:docMk/>
      </pc:docMkLst>
      <pc:sldChg chg="addSp delSp modSp mod modTransition setBg setClrOvrMap delDesignElem">
        <pc:chgData name="Divina Vitorino" userId="c7d08bc7cd65b2ef" providerId="LiveId" clId="{52BB614C-C97A-4A3C-BBF1-797E1177DD60}" dt="2020-05-13T20:29:16.581" v="8961" actId="26606"/>
        <pc:sldMkLst>
          <pc:docMk/>
          <pc:sldMk cId="853980101" sldId="256"/>
        </pc:sldMkLst>
        <pc:spChg chg="mod">
          <ac:chgData name="Divina Vitorino" userId="c7d08bc7cd65b2ef" providerId="LiveId" clId="{52BB614C-C97A-4A3C-BBF1-797E1177DD60}" dt="2020-05-13T20:29:16.581" v="8961" actId="26606"/>
          <ac:spMkLst>
            <pc:docMk/>
            <pc:sldMk cId="853980101" sldId="256"/>
            <ac:spMk id="2" creationId="{3F8772AE-8860-40BD-8136-7E34B0AEE594}"/>
          </ac:spMkLst>
        </pc:spChg>
        <pc:spChg chg="mod">
          <ac:chgData name="Divina Vitorino" userId="c7d08bc7cd65b2ef" providerId="LiveId" clId="{52BB614C-C97A-4A3C-BBF1-797E1177DD60}" dt="2020-05-13T20:29:16.581" v="8961" actId="26606"/>
          <ac:spMkLst>
            <pc:docMk/>
            <pc:sldMk cId="853980101" sldId="256"/>
            <ac:spMk id="3" creationId="{7D40105D-678F-434B-A9F2-507A11D2CF92}"/>
          </ac:spMkLst>
        </pc:spChg>
        <pc:spChg chg="add del">
          <ac:chgData name="Divina Vitorino" userId="c7d08bc7cd65b2ef" providerId="LiveId" clId="{52BB614C-C97A-4A3C-BBF1-797E1177DD60}" dt="2020-04-28T18:50:23.926" v="312" actId="26606"/>
          <ac:spMkLst>
            <pc:docMk/>
            <pc:sldMk cId="853980101" sldId="256"/>
            <ac:spMk id="5" creationId="{3E443FD7-A66B-4AA0-872D-B088B9BC5F17}"/>
          </ac:spMkLst>
        </pc:spChg>
        <pc:spChg chg="add del">
          <ac:chgData name="Divina Vitorino" userId="c7d08bc7cd65b2ef" providerId="LiveId" clId="{52BB614C-C97A-4A3C-BBF1-797E1177DD60}" dt="2020-04-28T18:50:23.926" v="312" actId="26606"/>
          <ac:spMkLst>
            <pc:docMk/>
            <pc:sldMk cId="853980101" sldId="256"/>
            <ac:spMk id="6" creationId="{C04BE0EF-3561-49B4-9A29-F283168A91C7}"/>
          </ac:spMkLst>
        </pc:spChg>
        <pc:spChg chg="del">
          <ac:chgData name="Divina Vitorino" userId="c7d08bc7cd65b2ef" providerId="LiveId" clId="{52BB614C-C97A-4A3C-BBF1-797E1177DD60}" dt="2020-04-28T18:48:26.003" v="299"/>
          <ac:spMkLst>
            <pc:docMk/>
            <pc:sldMk cId="853980101" sldId="256"/>
            <ac:spMk id="8" creationId="{C3896A03-3945-419A-B66B-4EE266EDD152}"/>
          </ac:spMkLst>
        </pc:spChg>
        <pc:spChg chg="add del">
          <ac:chgData name="Divina Vitorino" userId="c7d08bc7cd65b2ef" providerId="LiveId" clId="{52BB614C-C97A-4A3C-BBF1-797E1177DD60}" dt="2020-04-28T18:50:28.138" v="314" actId="26606"/>
          <ac:spMkLst>
            <pc:docMk/>
            <pc:sldMk cId="853980101" sldId="256"/>
            <ac:spMk id="9" creationId="{2643BE6C-86B7-4AB9-91E8-9B5DB45AC8EA}"/>
          </ac:spMkLst>
        </pc:spChg>
        <pc:spChg chg="del">
          <ac:chgData name="Divina Vitorino" userId="c7d08bc7cd65b2ef" providerId="LiveId" clId="{52BB614C-C97A-4A3C-BBF1-797E1177DD60}" dt="2020-04-28T18:48:26.003" v="299"/>
          <ac:spMkLst>
            <pc:docMk/>
            <pc:sldMk cId="853980101" sldId="256"/>
            <ac:spMk id="10" creationId="{B34F5AD2-EDBD-4BBD-A55C-EAFFD0C7097A}"/>
          </ac:spMkLst>
        </pc:spChg>
        <pc:spChg chg="del">
          <ac:chgData name="Divina Vitorino" userId="c7d08bc7cd65b2ef" providerId="LiveId" clId="{52BB614C-C97A-4A3C-BBF1-797E1177DD60}" dt="2020-04-28T18:48:26.003" v="299"/>
          <ac:spMkLst>
            <pc:docMk/>
            <pc:sldMk cId="853980101" sldId="256"/>
            <ac:spMk id="12" creationId="{6832F003-FCA6-4CFB-A2EA-308F3AA257D1}"/>
          </ac:spMkLst>
        </pc:spChg>
        <pc:spChg chg="add del">
          <ac:chgData name="Divina Vitorino" userId="c7d08bc7cd65b2ef" providerId="LiveId" clId="{52BB614C-C97A-4A3C-BBF1-797E1177DD60}" dt="2020-05-13T20:22:43.993" v="8908"/>
          <ac:spMkLst>
            <pc:docMk/>
            <pc:sldMk cId="853980101" sldId="256"/>
            <ac:spMk id="13" creationId="{A7895A40-19A4-42D6-9D30-DBC1E8002635}"/>
          </ac:spMkLst>
        </pc:spChg>
        <pc:spChg chg="add del">
          <ac:chgData name="Divina Vitorino" userId="c7d08bc7cd65b2ef" providerId="LiveId" clId="{52BB614C-C97A-4A3C-BBF1-797E1177DD60}" dt="2020-05-13T20:22:43.993" v="8908"/>
          <ac:spMkLst>
            <pc:docMk/>
            <pc:sldMk cId="853980101" sldId="256"/>
            <ac:spMk id="14" creationId="{F10BCCF5-D685-47FF-B675-647EAEB72C8E}"/>
          </ac:spMkLst>
        </pc:spChg>
        <pc:spChg chg="add del">
          <ac:chgData name="Divina Vitorino" userId="c7d08bc7cd65b2ef" providerId="LiveId" clId="{52BB614C-C97A-4A3C-BBF1-797E1177DD60}" dt="2020-05-13T20:22:43.993" v="8908"/>
          <ac:spMkLst>
            <pc:docMk/>
            <pc:sldMk cId="853980101" sldId="256"/>
            <ac:spMk id="15" creationId="{02F429C4-ABC9-46FC-818A-B5429CDE4A96}"/>
          </ac:spMkLst>
        </pc:spChg>
        <pc:spChg chg="add del">
          <ac:chgData name="Divina Vitorino" userId="c7d08bc7cd65b2ef" providerId="LiveId" clId="{52BB614C-C97A-4A3C-BBF1-797E1177DD60}" dt="2020-05-13T20:22:43.993" v="8908"/>
          <ac:spMkLst>
            <pc:docMk/>
            <pc:sldMk cId="853980101" sldId="256"/>
            <ac:spMk id="16" creationId="{B0EE8A42-107A-4D4C-8D56-BBAE95C7FC0D}"/>
          </ac:spMkLst>
        </pc:spChg>
        <pc:spChg chg="add del">
          <ac:chgData name="Divina Vitorino" userId="c7d08bc7cd65b2ef" providerId="LiveId" clId="{52BB614C-C97A-4A3C-BBF1-797E1177DD60}" dt="2020-05-13T20:22:43.993" v="8908"/>
          <ac:spMkLst>
            <pc:docMk/>
            <pc:sldMk cId="853980101" sldId="256"/>
            <ac:spMk id="17" creationId="{2CEF98E4-3709-4952-8F42-2305CCE34FA3}"/>
          </ac:spMkLst>
        </pc:spChg>
        <pc:spChg chg="add del">
          <ac:chgData name="Divina Vitorino" userId="c7d08bc7cd65b2ef" providerId="LiveId" clId="{52BB614C-C97A-4A3C-BBF1-797E1177DD60}" dt="2020-05-13T20:23:25.061" v="8915"/>
          <ac:spMkLst>
            <pc:docMk/>
            <pc:sldMk cId="853980101" sldId="256"/>
            <ac:spMk id="18" creationId="{AD3811F5-514E-49A4-B382-673ED228A4CC}"/>
          </ac:spMkLst>
        </pc:spChg>
        <pc:spChg chg="add del">
          <ac:chgData name="Divina Vitorino" userId="c7d08bc7cd65b2ef" providerId="LiveId" clId="{52BB614C-C97A-4A3C-BBF1-797E1177DD60}" dt="2020-05-13T20:23:25.061" v="8915"/>
          <ac:spMkLst>
            <pc:docMk/>
            <pc:sldMk cId="853980101" sldId="256"/>
            <ac:spMk id="19" creationId="{59EF30C2-29AC-4A0D-BC0A-A679CF113EDD}"/>
          </ac:spMkLst>
        </pc:spChg>
        <pc:spChg chg="add del">
          <ac:chgData name="Divina Vitorino" userId="c7d08bc7cd65b2ef" providerId="LiveId" clId="{52BB614C-C97A-4A3C-BBF1-797E1177DD60}" dt="2020-05-13T20:23:25.061" v="8915"/>
          <ac:spMkLst>
            <pc:docMk/>
            <pc:sldMk cId="853980101" sldId="256"/>
            <ac:spMk id="20" creationId="{067AD921-1CEE-4C1B-9AA3-C66D908DDD14}"/>
          </ac:spMkLst>
        </pc:spChg>
        <pc:spChg chg="add del">
          <ac:chgData name="Divina Vitorino" userId="c7d08bc7cd65b2ef" providerId="LiveId" clId="{52BB614C-C97A-4A3C-BBF1-797E1177DD60}" dt="2020-05-13T20:23:25.061" v="8915"/>
          <ac:spMkLst>
            <pc:docMk/>
            <pc:sldMk cId="853980101" sldId="256"/>
            <ac:spMk id="21" creationId="{9C682A1A-5B2D-4111-BBD6-620165633E5B}"/>
          </ac:spMkLst>
        </pc:spChg>
        <pc:spChg chg="add del">
          <ac:chgData name="Divina Vitorino" userId="c7d08bc7cd65b2ef" providerId="LiveId" clId="{52BB614C-C97A-4A3C-BBF1-797E1177DD60}" dt="2020-05-13T20:23:25.061" v="8915"/>
          <ac:spMkLst>
            <pc:docMk/>
            <pc:sldMk cId="853980101" sldId="256"/>
            <ac:spMk id="22" creationId="{C36A08F5-3B56-47C5-A371-9187BE56E1E5}"/>
          </ac:spMkLst>
        </pc:spChg>
        <pc:spChg chg="add del">
          <ac:chgData name="Divina Vitorino" userId="c7d08bc7cd65b2ef" providerId="LiveId" clId="{52BB614C-C97A-4A3C-BBF1-797E1177DD60}" dt="2020-05-13T20:23:25.061" v="8915"/>
          <ac:spMkLst>
            <pc:docMk/>
            <pc:sldMk cId="853980101" sldId="256"/>
            <ac:spMk id="24" creationId="{A04F1504-431A-4D86-9091-AE7E4B33376B}"/>
          </ac:spMkLst>
        </pc:spChg>
        <pc:spChg chg="add del">
          <ac:chgData name="Divina Vitorino" userId="c7d08bc7cd65b2ef" providerId="LiveId" clId="{52BB614C-C97A-4A3C-BBF1-797E1177DD60}" dt="2020-05-13T20:23:25.061" v="8915"/>
          <ac:spMkLst>
            <pc:docMk/>
            <pc:sldMk cId="853980101" sldId="256"/>
            <ac:spMk id="25" creationId="{EA804283-B929-4503-802F-4585376E2B42}"/>
          </ac:spMkLst>
        </pc:spChg>
        <pc:spChg chg="add del">
          <ac:chgData name="Divina Vitorino" userId="c7d08bc7cd65b2ef" providerId="LiveId" clId="{52BB614C-C97A-4A3C-BBF1-797E1177DD60}" dt="2020-05-13T20:23:35.904" v="8919" actId="26606"/>
          <ac:spMkLst>
            <pc:docMk/>
            <pc:sldMk cId="853980101" sldId="256"/>
            <ac:spMk id="26" creationId="{FFD48BC7-DC40-47DE-87EE-9F4B6ECB9ABB}"/>
          </ac:spMkLst>
        </pc:spChg>
        <pc:spChg chg="add del">
          <ac:chgData name="Divina Vitorino" userId="c7d08bc7cd65b2ef" providerId="LiveId" clId="{52BB614C-C97A-4A3C-BBF1-797E1177DD60}" dt="2020-05-13T20:23:35.904" v="8919" actId="26606"/>
          <ac:spMkLst>
            <pc:docMk/>
            <pc:sldMk cId="853980101" sldId="256"/>
            <ac:spMk id="27" creationId="{E502BBC7-2C76-46F3-BC24-5985BC13DB88}"/>
          </ac:spMkLst>
        </pc:spChg>
        <pc:spChg chg="add del">
          <ac:chgData name="Divina Vitorino" userId="c7d08bc7cd65b2ef" providerId="LiveId" clId="{52BB614C-C97A-4A3C-BBF1-797E1177DD60}" dt="2020-05-13T20:23:35.904" v="8919" actId="26606"/>
          <ac:spMkLst>
            <pc:docMk/>
            <pc:sldMk cId="853980101" sldId="256"/>
            <ac:spMk id="28" creationId="{C7F28D52-2A5F-4D23-81AE-7CB8B591C7AF}"/>
          </ac:spMkLst>
        </pc:spChg>
        <pc:spChg chg="add del">
          <ac:chgData name="Divina Vitorino" userId="c7d08bc7cd65b2ef" providerId="LiveId" clId="{52BB614C-C97A-4A3C-BBF1-797E1177DD60}" dt="2020-05-13T20:23:35.904" v="8919" actId="26606"/>
          <ac:spMkLst>
            <pc:docMk/>
            <pc:sldMk cId="853980101" sldId="256"/>
            <ac:spMk id="29" creationId="{3629484E-3792-4B3D-89AD-7C8A1ED0E0D4}"/>
          </ac:spMkLst>
        </pc:spChg>
        <pc:spChg chg="add del">
          <ac:chgData name="Divina Vitorino" userId="c7d08bc7cd65b2ef" providerId="LiveId" clId="{52BB614C-C97A-4A3C-BBF1-797E1177DD60}" dt="2020-05-13T20:24:03.490" v="8928" actId="26606"/>
          <ac:spMkLst>
            <pc:docMk/>
            <pc:sldMk cId="853980101" sldId="256"/>
            <ac:spMk id="30" creationId="{E770CA6A-B3B0-4826-A91F-B2B1F8922026}"/>
          </ac:spMkLst>
        </pc:spChg>
        <pc:spChg chg="add del">
          <ac:chgData name="Divina Vitorino" userId="c7d08bc7cd65b2ef" providerId="LiveId" clId="{52BB614C-C97A-4A3C-BBF1-797E1177DD60}" dt="2020-05-13T20:23:41.150" v="8922"/>
          <ac:spMkLst>
            <pc:docMk/>
            <pc:sldMk cId="853980101" sldId="256"/>
            <ac:spMk id="31" creationId="{2A8AA5BC-4F7A-4226-8F99-6D824B226A97}"/>
          </ac:spMkLst>
        </pc:spChg>
        <pc:spChg chg="add del">
          <ac:chgData name="Divina Vitorino" userId="c7d08bc7cd65b2ef" providerId="LiveId" clId="{52BB614C-C97A-4A3C-BBF1-797E1177DD60}" dt="2020-05-13T20:23:41.150" v="8922"/>
          <ac:spMkLst>
            <pc:docMk/>
            <pc:sldMk cId="853980101" sldId="256"/>
            <ac:spMk id="32" creationId="{3E5445C6-DD42-4979-86FF-03730E8C6DB0}"/>
          </ac:spMkLst>
        </pc:spChg>
        <pc:spChg chg="add del">
          <ac:chgData name="Divina Vitorino" userId="c7d08bc7cd65b2ef" providerId="LiveId" clId="{52BB614C-C97A-4A3C-BBF1-797E1177DD60}" dt="2020-05-13T20:25:39.232" v="8937"/>
          <ac:spMkLst>
            <pc:docMk/>
            <pc:sldMk cId="853980101" sldId="256"/>
            <ac:spMk id="36" creationId="{71836F97-3631-4F72-8A9F-CDAFD3D7CE73}"/>
          </ac:spMkLst>
        </pc:spChg>
        <pc:spChg chg="add del">
          <ac:chgData name="Divina Vitorino" userId="c7d08bc7cd65b2ef" providerId="LiveId" clId="{52BB614C-C97A-4A3C-BBF1-797E1177DD60}" dt="2020-05-13T20:24:06.568" v="8931"/>
          <ac:spMkLst>
            <pc:docMk/>
            <pc:sldMk cId="853980101" sldId="256"/>
            <ac:spMk id="37" creationId="{C7B60046-37F0-4194-8B6E-09D98BCAC2B6}"/>
          </ac:spMkLst>
        </pc:spChg>
        <pc:spChg chg="add del">
          <ac:chgData name="Divina Vitorino" userId="c7d08bc7cd65b2ef" providerId="LiveId" clId="{52BB614C-C97A-4A3C-BBF1-797E1177DD60}" dt="2020-05-13T20:26:13.624" v="8940"/>
          <ac:spMkLst>
            <pc:docMk/>
            <pc:sldMk cId="853980101" sldId="256"/>
            <ac:spMk id="40" creationId="{FB5B0058-AF13-4859-B429-4EDDE2A26F7F}"/>
          </ac:spMkLst>
        </pc:spChg>
        <pc:spChg chg="add del">
          <ac:chgData name="Divina Vitorino" userId="c7d08bc7cd65b2ef" providerId="LiveId" clId="{52BB614C-C97A-4A3C-BBF1-797E1177DD60}" dt="2020-05-13T20:26:42.461" v="8942" actId="26606"/>
          <ac:spMkLst>
            <pc:docMk/>
            <pc:sldMk cId="853980101" sldId="256"/>
            <ac:spMk id="43" creationId="{FB5B0058-AF13-4859-B429-4EDDE2A26F7F}"/>
          </ac:spMkLst>
        </pc:spChg>
        <pc:spChg chg="add">
          <ac:chgData name="Divina Vitorino" userId="c7d08bc7cd65b2ef" providerId="LiveId" clId="{52BB614C-C97A-4A3C-BBF1-797E1177DD60}" dt="2020-05-13T20:29:16.581" v="8961" actId="26606"/>
          <ac:spMkLst>
            <pc:docMk/>
            <pc:sldMk cId="853980101" sldId="256"/>
            <ac:spMk id="46" creationId="{FB5B0058-AF13-4859-B429-4EDDE2A26F7F}"/>
          </ac:spMkLst>
        </pc:spChg>
        <pc:spChg chg="add del">
          <ac:chgData name="Divina Vitorino" userId="c7d08bc7cd65b2ef" providerId="LiveId" clId="{52BB614C-C97A-4A3C-BBF1-797E1177DD60}" dt="2020-05-13T20:28:30.413" v="8948"/>
          <ac:spMkLst>
            <pc:docMk/>
            <pc:sldMk cId="853980101" sldId="256"/>
            <ac:spMk id="47" creationId="{FB5B0058-AF13-4859-B429-4EDDE2A26F7F}"/>
          </ac:spMkLst>
        </pc:spChg>
        <pc:picChg chg="add del">
          <ac:chgData name="Divina Vitorino" userId="c7d08bc7cd65b2ef" providerId="LiveId" clId="{52BB614C-C97A-4A3C-BBF1-797E1177DD60}" dt="2020-04-28T18:50:23.926" v="312" actId="26606"/>
          <ac:picMkLst>
            <pc:docMk/>
            <pc:sldMk cId="853980101" sldId="256"/>
            <ac:picMk id="7" creationId="{D4C2A489-0FA1-4025-904A-9BBC79B1E501}"/>
          </ac:picMkLst>
        </pc:picChg>
        <pc:picChg chg="add del">
          <ac:chgData name="Divina Vitorino" userId="c7d08bc7cd65b2ef" providerId="LiveId" clId="{52BB614C-C97A-4A3C-BBF1-797E1177DD60}" dt="2020-04-28T18:50:28.138" v="314" actId="26606"/>
          <ac:picMkLst>
            <pc:docMk/>
            <pc:sldMk cId="853980101" sldId="256"/>
            <ac:picMk id="11" creationId="{A0DB7C23-9796-4B2A-8A54-08CC755295C8}"/>
          </ac:picMkLst>
        </pc:picChg>
        <pc:picChg chg="add del">
          <ac:chgData name="Divina Vitorino" userId="c7d08bc7cd65b2ef" providerId="LiveId" clId="{52BB614C-C97A-4A3C-BBF1-797E1177DD60}" dt="2020-05-13T20:24:03.490" v="8928" actId="26606"/>
          <ac:picMkLst>
            <pc:docMk/>
            <pc:sldMk cId="853980101" sldId="256"/>
            <ac:picMk id="34" creationId="{3C51B9DA-B0CC-480A-8EA5-4D5C3E0515B9}"/>
          </ac:picMkLst>
        </pc:picChg>
        <pc:cxnChg chg="add del">
          <ac:chgData name="Divina Vitorino" userId="c7d08bc7cd65b2ef" providerId="LiveId" clId="{52BB614C-C97A-4A3C-BBF1-797E1177DD60}" dt="2020-05-13T20:23:25.061" v="8915"/>
          <ac:cxnSpMkLst>
            <pc:docMk/>
            <pc:sldMk cId="853980101" sldId="256"/>
            <ac:cxnSpMk id="23" creationId="{266A0658-1CC4-4B0D-AAB7-A702286AFB03}"/>
          </ac:cxnSpMkLst>
        </pc:cxnChg>
        <pc:cxnChg chg="add del">
          <ac:chgData name="Divina Vitorino" userId="c7d08bc7cd65b2ef" providerId="LiveId" clId="{52BB614C-C97A-4A3C-BBF1-797E1177DD60}" dt="2020-05-13T20:23:41.150" v="8922"/>
          <ac:cxnSpMkLst>
            <pc:docMk/>
            <pc:sldMk cId="853980101" sldId="256"/>
            <ac:cxnSpMk id="33" creationId="{45000665-DFC7-417E-8FD7-516A0F15C975}"/>
          </ac:cxnSpMkLst>
        </pc:cxnChg>
        <pc:cxnChg chg="add del">
          <ac:chgData name="Divina Vitorino" userId="c7d08bc7cd65b2ef" providerId="LiveId" clId="{52BB614C-C97A-4A3C-BBF1-797E1177DD60}" dt="2020-05-13T20:24:03.490" v="8928" actId="26606"/>
          <ac:cxnSpMkLst>
            <pc:docMk/>
            <pc:sldMk cId="853980101" sldId="256"/>
            <ac:cxnSpMk id="35" creationId="{6FE641DB-A503-41DE-ACA6-36B41C6C2BE9}"/>
          </ac:cxnSpMkLst>
        </pc:cxnChg>
        <pc:cxnChg chg="add del">
          <ac:chgData name="Divina Vitorino" userId="c7d08bc7cd65b2ef" providerId="LiveId" clId="{52BB614C-C97A-4A3C-BBF1-797E1177DD60}" dt="2020-05-13T20:24:06.568" v="8931"/>
          <ac:cxnSpMkLst>
            <pc:docMk/>
            <pc:sldMk cId="853980101" sldId="256"/>
            <ac:cxnSpMk id="38" creationId="{182B97DB-6349-4445-984C-90FE26D6D3AF}"/>
          </ac:cxnSpMkLst>
        </pc:cxnChg>
        <pc:cxnChg chg="add del">
          <ac:chgData name="Divina Vitorino" userId="c7d08bc7cd65b2ef" providerId="LiveId" clId="{52BB614C-C97A-4A3C-BBF1-797E1177DD60}" dt="2020-05-13T20:25:39.232" v="8937"/>
          <ac:cxnSpMkLst>
            <pc:docMk/>
            <pc:sldMk cId="853980101" sldId="256"/>
            <ac:cxnSpMk id="39" creationId="{182B97DB-6349-4445-984C-90FE26D6D3AF}"/>
          </ac:cxnSpMkLst>
        </pc:cxnChg>
        <pc:cxnChg chg="add del">
          <ac:chgData name="Divina Vitorino" userId="c7d08bc7cd65b2ef" providerId="LiveId" clId="{52BB614C-C97A-4A3C-BBF1-797E1177DD60}" dt="2020-05-13T20:26:13.624" v="8940"/>
          <ac:cxnSpMkLst>
            <pc:docMk/>
            <pc:sldMk cId="853980101" sldId="256"/>
            <ac:cxnSpMk id="41" creationId="{EC4521DE-248E-440D-AAD6-FD9E7D34B3BF}"/>
          </ac:cxnSpMkLst>
        </pc:cxnChg>
        <pc:cxnChg chg="add del">
          <ac:chgData name="Divina Vitorino" userId="c7d08bc7cd65b2ef" providerId="LiveId" clId="{52BB614C-C97A-4A3C-BBF1-797E1177DD60}" dt="2020-05-13T20:26:13.624" v="8940"/>
          <ac:cxnSpMkLst>
            <pc:docMk/>
            <pc:sldMk cId="853980101" sldId="256"/>
            <ac:cxnSpMk id="42" creationId="{442C13FA-4C0F-42D0-9626-5BA6040D8C31}"/>
          </ac:cxnSpMkLst>
        </pc:cxnChg>
        <pc:cxnChg chg="add del">
          <ac:chgData name="Divina Vitorino" userId="c7d08bc7cd65b2ef" providerId="LiveId" clId="{52BB614C-C97A-4A3C-BBF1-797E1177DD60}" dt="2020-05-13T20:26:42.461" v="8942" actId="26606"/>
          <ac:cxnSpMkLst>
            <pc:docMk/>
            <pc:sldMk cId="853980101" sldId="256"/>
            <ac:cxnSpMk id="44" creationId="{EC4521DE-248E-440D-AAD6-FD9E7D34B3BF}"/>
          </ac:cxnSpMkLst>
        </pc:cxnChg>
        <pc:cxnChg chg="add del">
          <ac:chgData name="Divina Vitorino" userId="c7d08bc7cd65b2ef" providerId="LiveId" clId="{52BB614C-C97A-4A3C-BBF1-797E1177DD60}" dt="2020-05-13T20:26:42.461" v="8942" actId="26606"/>
          <ac:cxnSpMkLst>
            <pc:docMk/>
            <pc:sldMk cId="853980101" sldId="256"/>
            <ac:cxnSpMk id="45" creationId="{442C13FA-4C0F-42D0-9626-5BA6040D8C31}"/>
          </ac:cxnSpMkLst>
        </pc:cxnChg>
        <pc:cxnChg chg="add del">
          <ac:chgData name="Divina Vitorino" userId="c7d08bc7cd65b2ef" providerId="LiveId" clId="{52BB614C-C97A-4A3C-BBF1-797E1177DD60}" dt="2020-05-13T20:28:30.413" v="8948"/>
          <ac:cxnSpMkLst>
            <pc:docMk/>
            <pc:sldMk cId="853980101" sldId="256"/>
            <ac:cxnSpMk id="48" creationId="{C4C8A451-B6C1-4CB1-95FC-2DBDEC61FF17}"/>
          </ac:cxnSpMkLst>
        </pc:cxnChg>
        <pc:cxnChg chg="add del">
          <ac:chgData name="Divina Vitorino" userId="c7d08bc7cd65b2ef" providerId="LiveId" clId="{52BB614C-C97A-4A3C-BBF1-797E1177DD60}" dt="2020-05-13T20:28:30.413" v="8948"/>
          <ac:cxnSpMkLst>
            <pc:docMk/>
            <pc:sldMk cId="853980101" sldId="256"/>
            <ac:cxnSpMk id="49" creationId="{E8439DD6-1CCF-48C6-AF10-B7018793022A}"/>
          </ac:cxnSpMkLst>
        </pc:cxnChg>
        <pc:cxnChg chg="add">
          <ac:chgData name="Divina Vitorino" userId="c7d08bc7cd65b2ef" providerId="LiveId" clId="{52BB614C-C97A-4A3C-BBF1-797E1177DD60}" dt="2020-05-13T20:29:16.581" v="8961" actId="26606"/>
          <ac:cxnSpMkLst>
            <pc:docMk/>
            <pc:sldMk cId="853980101" sldId="256"/>
            <ac:cxnSpMk id="50" creationId="{EC4521DE-248E-440D-AAD6-FD9E7D34B3BF}"/>
          </ac:cxnSpMkLst>
        </pc:cxnChg>
        <pc:cxnChg chg="add">
          <ac:chgData name="Divina Vitorino" userId="c7d08bc7cd65b2ef" providerId="LiveId" clId="{52BB614C-C97A-4A3C-BBF1-797E1177DD60}" dt="2020-05-13T20:29:16.581" v="8961" actId="26606"/>
          <ac:cxnSpMkLst>
            <pc:docMk/>
            <pc:sldMk cId="853980101" sldId="256"/>
            <ac:cxnSpMk id="51" creationId="{442C13FA-4C0F-42D0-9626-5BA6040D8C31}"/>
          </ac:cxnSpMkLst>
        </pc:cxnChg>
      </pc:sldChg>
      <pc:sldChg chg="addSp delSp modSp modTransition modAnim delDesignElem">
        <pc:chgData name="Divina Vitorino" userId="c7d08bc7cd65b2ef" providerId="LiveId" clId="{52BB614C-C97A-4A3C-BBF1-797E1177DD60}" dt="2020-05-13T22:41:31.213" v="10493" actId="1076"/>
        <pc:sldMkLst>
          <pc:docMk/>
          <pc:sldMk cId="2419772586" sldId="257"/>
        </pc:sldMkLst>
        <pc:spChg chg="mod">
          <ac:chgData name="Divina Vitorino" userId="c7d08bc7cd65b2ef" providerId="LiveId" clId="{52BB614C-C97A-4A3C-BBF1-797E1177DD60}" dt="2020-05-13T22:40:54.889" v="10489" actId="26606"/>
          <ac:spMkLst>
            <pc:docMk/>
            <pc:sldMk cId="2419772586" sldId="257"/>
            <ac:spMk id="2" creationId="{7A136FCA-2BF4-49EC-985A-6BD04A73834B}"/>
          </ac:spMkLst>
        </pc:spChg>
        <pc:spChg chg="add del mod">
          <ac:chgData name="Divina Vitorino" userId="c7d08bc7cd65b2ef" providerId="LiveId" clId="{52BB614C-C97A-4A3C-BBF1-797E1177DD60}" dt="2020-04-28T18:47:56.895" v="290" actId="26606"/>
          <ac:spMkLst>
            <pc:docMk/>
            <pc:sldMk cId="2419772586" sldId="257"/>
            <ac:spMk id="3" creationId="{C16E600F-4DBE-414D-812B-EFD8DC24F509}"/>
          </ac:spMkLst>
        </pc:spChg>
        <pc:spChg chg="del">
          <ac:chgData name="Divina Vitorino" userId="c7d08bc7cd65b2ef" providerId="LiveId" clId="{52BB614C-C97A-4A3C-BBF1-797E1177DD60}" dt="2020-04-28T18:47:56.895" v="290" actId="26606"/>
          <ac:spMkLst>
            <pc:docMk/>
            <pc:sldMk cId="2419772586" sldId="257"/>
            <ac:spMk id="15" creationId="{122F9423-F4B1-45D4-8445-E9991ECCBCCF}"/>
          </ac:spMkLst>
        </pc:spChg>
        <pc:spChg chg="add del">
          <ac:chgData name="Divina Vitorino" userId="c7d08bc7cd65b2ef" providerId="LiveId" clId="{52BB614C-C97A-4A3C-BBF1-797E1177DD60}" dt="2020-05-13T20:23:25.061" v="8915"/>
          <ac:spMkLst>
            <pc:docMk/>
            <pc:sldMk cId="2419772586" sldId="257"/>
            <ac:spMk id="23" creationId="{46C2E80F-49A6-4372-B103-219D417A55ED}"/>
          </ac:spMkLst>
        </pc:spChg>
        <pc:spChg chg="add del">
          <ac:chgData name="Divina Vitorino" userId="c7d08bc7cd65b2ef" providerId="LiveId" clId="{52BB614C-C97A-4A3C-BBF1-797E1177DD60}" dt="2020-05-13T20:29:55.289" v="8967" actId="26606"/>
          <ac:spMkLst>
            <pc:docMk/>
            <pc:sldMk cId="2419772586" sldId="257"/>
            <ac:spMk id="24" creationId="{D3FFA1F2-AF75-459E-9912-F9F9EE8075AD}"/>
          </ac:spMkLst>
        </pc:spChg>
        <pc:spChg chg="add del">
          <ac:chgData name="Divina Vitorino" userId="c7d08bc7cd65b2ef" providerId="LiveId" clId="{52BB614C-C97A-4A3C-BBF1-797E1177DD60}" dt="2020-04-28T18:49:41.293" v="309" actId="26606"/>
          <ac:spMkLst>
            <pc:docMk/>
            <pc:sldMk cId="2419772586" sldId="257"/>
            <ac:spMk id="26" creationId="{122F9423-F4B1-45D4-8445-E9991ECCBCCF}"/>
          </ac:spMkLst>
        </pc:spChg>
        <pc:grpChg chg="del">
          <ac:chgData name="Divina Vitorino" userId="c7d08bc7cd65b2ef" providerId="LiveId" clId="{52BB614C-C97A-4A3C-BBF1-797E1177DD60}" dt="2020-04-28T18:47:56.895" v="290" actId="26606"/>
          <ac:grpSpMkLst>
            <pc:docMk/>
            <pc:sldMk cId="2419772586" sldId="257"/>
            <ac:grpSpMk id="17" creationId="{770AE191-D2EA-45C9-A44D-830C188F74CB}"/>
          </ac:grpSpMkLst>
        </pc:grpChg>
        <pc:grpChg chg="add del">
          <ac:chgData name="Divina Vitorino" userId="c7d08bc7cd65b2ef" providerId="LiveId" clId="{52BB614C-C97A-4A3C-BBF1-797E1177DD60}" dt="2020-04-28T18:49:41.293" v="309" actId="26606"/>
          <ac:grpSpMkLst>
            <pc:docMk/>
            <pc:sldMk cId="2419772586" sldId="257"/>
            <ac:grpSpMk id="28" creationId="{770AE191-D2EA-45C9-A44D-830C188F74CB}"/>
          </ac:grpSpMkLst>
        </pc:grpChg>
        <pc:graphicFrameChg chg="del">
          <ac:chgData name="Divina Vitorino" userId="c7d08bc7cd65b2ef" providerId="LiveId" clId="{52BB614C-C97A-4A3C-BBF1-797E1177DD60}" dt="2020-04-28T18:46:28.128" v="0" actId="478"/>
          <ac:graphicFrameMkLst>
            <pc:docMk/>
            <pc:sldMk cId="2419772586" sldId="257"/>
            <ac:graphicFrameMk id="5" creationId="{3FB1E3F5-7EF8-43CF-914D-BB2093C0627F}"/>
          </ac:graphicFrameMkLst>
        </pc:graphicFrameChg>
        <pc:graphicFrameChg chg="add mod modGraphic">
          <ac:chgData name="Divina Vitorino" userId="c7d08bc7cd65b2ef" providerId="LiveId" clId="{52BB614C-C97A-4A3C-BBF1-797E1177DD60}" dt="2020-05-13T22:41:31.213" v="10493" actId="1076"/>
          <ac:graphicFrameMkLst>
            <pc:docMk/>
            <pc:sldMk cId="2419772586" sldId="257"/>
            <ac:graphicFrameMk id="21" creationId="{095A5C07-450F-461D-8665-610B3E197A99}"/>
          </ac:graphicFrameMkLst>
        </pc:graphicFrameChg>
      </pc:sldChg>
      <pc:sldChg chg="modSp modTransition">
        <pc:chgData name="Divina Vitorino" userId="c7d08bc7cd65b2ef" providerId="LiveId" clId="{52BB614C-C97A-4A3C-BBF1-797E1177DD60}" dt="2020-05-13T20:31:37.708" v="8980" actId="2711"/>
        <pc:sldMkLst>
          <pc:docMk/>
          <pc:sldMk cId="2837679111" sldId="258"/>
        </pc:sldMkLst>
        <pc:spChg chg="mod">
          <ac:chgData name="Divina Vitorino" userId="c7d08bc7cd65b2ef" providerId="LiveId" clId="{52BB614C-C97A-4A3C-BBF1-797E1177DD60}" dt="2020-05-13T20:31:37.708" v="8980" actId="2711"/>
          <ac:spMkLst>
            <pc:docMk/>
            <pc:sldMk cId="2837679111" sldId="258"/>
            <ac:spMk id="2" creationId="{0EE25B18-C372-4828-ACC9-B44889700A40}"/>
          </ac:spMkLst>
        </pc:spChg>
      </pc:sldChg>
      <pc:sldChg chg="addSp delSp modSp modTransition delDesignElem">
        <pc:chgData name="Divina Vitorino" userId="c7d08bc7cd65b2ef" providerId="LiveId" clId="{52BB614C-C97A-4A3C-BBF1-797E1177DD60}" dt="2020-05-13T20:32:16.179" v="8982" actId="2711"/>
        <pc:sldMkLst>
          <pc:docMk/>
          <pc:sldMk cId="1724217486" sldId="260"/>
        </pc:sldMkLst>
        <pc:spChg chg="mod">
          <ac:chgData name="Divina Vitorino" userId="c7d08bc7cd65b2ef" providerId="LiveId" clId="{52BB614C-C97A-4A3C-BBF1-797E1177DD60}" dt="2020-05-13T20:32:16.179" v="8982" actId="2711"/>
          <ac:spMkLst>
            <pc:docMk/>
            <pc:sldMk cId="1724217486" sldId="260"/>
            <ac:spMk id="4" creationId="{4D1921CF-8264-4AC8-8C80-0F49A0C98B5F}"/>
          </ac:spMkLst>
        </pc:spChg>
        <pc:spChg chg="add del">
          <ac:chgData name="Divina Vitorino" userId="c7d08bc7cd65b2ef" providerId="LiveId" clId="{52BB614C-C97A-4A3C-BBF1-797E1177DD60}" dt="2020-05-13T20:22:43.993" v="8908"/>
          <ac:spMkLst>
            <pc:docMk/>
            <pc:sldMk cId="1724217486" sldId="260"/>
            <ac:spMk id="6" creationId="{A7895A40-19A4-42D6-9D30-DBC1E8002635}"/>
          </ac:spMkLst>
        </pc:spChg>
        <pc:spChg chg="add del">
          <ac:chgData name="Divina Vitorino" userId="c7d08bc7cd65b2ef" providerId="LiveId" clId="{52BB614C-C97A-4A3C-BBF1-797E1177DD60}" dt="2020-05-13T20:22:43.993" v="8908"/>
          <ac:spMkLst>
            <pc:docMk/>
            <pc:sldMk cId="1724217486" sldId="260"/>
            <ac:spMk id="7" creationId="{02F429C4-ABC9-46FC-818A-B5429CDE4A96}"/>
          </ac:spMkLst>
        </pc:spChg>
        <pc:spChg chg="add del">
          <ac:chgData name="Divina Vitorino" userId="c7d08bc7cd65b2ef" providerId="LiveId" clId="{52BB614C-C97A-4A3C-BBF1-797E1177DD60}" dt="2020-05-13T20:22:43.993" v="8908"/>
          <ac:spMkLst>
            <pc:docMk/>
            <pc:sldMk cId="1724217486" sldId="260"/>
            <ac:spMk id="8" creationId="{2CEF98E4-3709-4952-8F42-2305CCE34FA3}"/>
          </ac:spMkLst>
        </pc:spChg>
        <pc:spChg chg="del">
          <ac:chgData name="Divina Vitorino" userId="c7d08bc7cd65b2ef" providerId="LiveId" clId="{52BB614C-C97A-4A3C-BBF1-797E1177DD60}" dt="2020-04-28T18:48:26.003" v="299"/>
          <ac:spMkLst>
            <pc:docMk/>
            <pc:sldMk cId="1724217486" sldId="260"/>
            <ac:spMk id="9" creationId="{C3896A03-3945-419A-B66B-4EE266EDD152}"/>
          </ac:spMkLst>
        </pc:spChg>
        <pc:spChg chg="add">
          <ac:chgData name="Divina Vitorino" userId="c7d08bc7cd65b2ef" providerId="LiveId" clId="{52BB614C-C97A-4A3C-BBF1-797E1177DD60}" dt="2020-05-13T20:31:56.708" v="8981" actId="26606"/>
          <ac:spMkLst>
            <pc:docMk/>
            <pc:sldMk cId="1724217486" sldId="260"/>
            <ac:spMk id="10" creationId="{FB5B0058-AF13-4859-B429-4EDDE2A26F7F}"/>
          </ac:spMkLst>
        </pc:spChg>
        <pc:spChg chg="del">
          <ac:chgData name="Divina Vitorino" userId="c7d08bc7cd65b2ef" providerId="LiveId" clId="{52BB614C-C97A-4A3C-BBF1-797E1177DD60}" dt="2020-04-28T18:48:26.003" v="299"/>
          <ac:spMkLst>
            <pc:docMk/>
            <pc:sldMk cId="1724217486" sldId="260"/>
            <ac:spMk id="11" creationId="{B34F5AD2-EDBD-4BBD-A55C-EAFFD0C7097A}"/>
          </ac:spMkLst>
        </pc:spChg>
        <pc:spChg chg="del">
          <ac:chgData name="Divina Vitorino" userId="c7d08bc7cd65b2ef" providerId="LiveId" clId="{52BB614C-C97A-4A3C-BBF1-797E1177DD60}" dt="2020-04-28T18:48:26.003" v="299"/>
          <ac:spMkLst>
            <pc:docMk/>
            <pc:sldMk cId="1724217486" sldId="260"/>
            <ac:spMk id="13" creationId="{6832F003-FCA6-4CFB-A2EA-308F3AA257D1}"/>
          </ac:spMkLst>
        </pc:spChg>
        <pc:spChg chg="add del">
          <ac:chgData name="Divina Vitorino" userId="c7d08bc7cd65b2ef" providerId="LiveId" clId="{52BB614C-C97A-4A3C-BBF1-797E1177DD60}" dt="2020-05-13T20:22:43.993" v="8908"/>
          <ac:spMkLst>
            <pc:docMk/>
            <pc:sldMk cId="1724217486" sldId="260"/>
            <ac:spMk id="15" creationId="{F10BCCF5-D685-47FF-B675-647EAEB72C8E}"/>
          </ac:spMkLst>
        </pc:spChg>
        <pc:spChg chg="add del">
          <ac:chgData name="Divina Vitorino" userId="c7d08bc7cd65b2ef" providerId="LiveId" clId="{52BB614C-C97A-4A3C-BBF1-797E1177DD60}" dt="2020-05-13T20:22:43.993" v="8908"/>
          <ac:spMkLst>
            <pc:docMk/>
            <pc:sldMk cId="1724217486" sldId="260"/>
            <ac:spMk id="17" creationId="{B0EE8A42-107A-4D4C-8D56-BBAE95C7FC0D}"/>
          </ac:spMkLst>
        </pc:spChg>
        <pc:cxnChg chg="add">
          <ac:chgData name="Divina Vitorino" userId="c7d08bc7cd65b2ef" providerId="LiveId" clId="{52BB614C-C97A-4A3C-BBF1-797E1177DD60}" dt="2020-05-13T20:31:56.708" v="8981" actId="26606"/>
          <ac:cxnSpMkLst>
            <pc:docMk/>
            <pc:sldMk cId="1724217486" sldId="260"/>
            <ac:cxnSpMk id="12" creationId="{EC4521DE-248E-440D-AAD6-FD9E7D34B3BF}"/>
          </ac:cxnSpMkLst>
        </pc:cxnChg>
        <pc:cxnChg chg="add">
          <ac:chgData name="Divina Vitorino" userId="c7d08bc7cd65b2ef" providerId="LiveId" clId="{52BB614C-C97A-4A3C-BBF1-797E1177DD60}" dt="2020-05-13T20:31:56.708" v="8981" actId="26606"/>
          <ac:cxnSpMkLst>
            <pc:docMk/>
            <pc:sldMk cId="1724217486" sldId="260"/>
            <ac:cxnSpMk id="14" creationId="{442C13FA-4C0F-42D0-9626-5BA6040D8C31}"/>
          </ac:cxnSpMkLst>
        </pc:cxnChg>
      </pc:sldChg>
      <pc:sldChg chg="addSp delSp modSp modTransition modAnim delDesignElem modNotesTx">
        <pc:chgData name="Divina Vitorino" userId="c7d08bc7cd65b2ef" providerId="LiveId" clId="{52BB614C-C97A-4A3C-BBF1-797E1177DD60}" dt="2020-05-13T22:59:53.978" v="10497"/>
        <pc:sldMkLst>
          <pc:docMk/>
          <pc:sldMk cId="4125731075" sldId="261"/>
        </pc:sldMkLst>
        <pc:spChg chg="del">
          <ac:chgData name="Divina Vitorino" userId="c7d08bc7cd65b2ef" providerId="LiveId" clId="{52BB614C-C97A-4A3C-BBF1-797E1177DD60}" dt="2020-04-28T18:48:26.003" v="299"/>
          <ac:spMkLst>
            <pc:docMk/>
            <pc:sldMk cId="4125731075" sldId="261"/>
            <ac:spMk id="6" creationId="{C3896A03-3945-419A-B66B-4EE266EDD152}"/>
          </ac:spMkLst>
        </pc:spChg>
        <pc:spChg chg="del">
          <ac:chgData name="Divina Vitorino" userId="c7d08bc7cd65b2ef" providerId="LiveId" clId="{52BB614C-C97A-4A3C-BBF1-797E1177DD60}" dt="2020-04-28T18:48:26.003" v="299"/>
          <ac:spMkLst>
            <pc:docMk/>
            <pc:sldMk cId="4125731075" sldId="261"/>
            <ac:spMk id="8" creationId="{B34F5AD2-EDBD-4BBD-A55C-EAFFD0C7097A}"/>
          </ac:spMkLst>
        </pc:spChg>
        <pc:spChg chg="add del">
          <ac:chgData name="Divina Vitorino" userId="c7d08bc7cd65b2ef" providerId="LiveId" clId="{52BB614C-C97A-4A3C-BBF1-797E1177DD60}" dt="2020-05-13T20:22:43.993" v="8908"/>
          <ac:spMkLst>
            <pc:docMk/>
            <pc:sldMk cId="4125731075" sldId="261"/>
            <ac:spMk id="12" creationId="{6D5872A3-CFF8-4F36-8446-6F1B04585A91}"/>
          </ac:spMkLst>
        </pc:spChg>
        <pc:spChg chg="add del">
          <ac:chgData name="Divina Vitorino" userId="c7d08bc7cd65b2ef" providerId="LiveId" clId="{52BB614C-C97A-4A3C-BBF1-797E1177DD60}" dt="2020-05-13T20:22:43.993" v="8908"/>
          <ac:spMkLst>
            <pc:docMk/>
            <pc:sldMk cId="4125731075" sldId="261"/>
            <ac:spMk id="13" creationId="{5E2C537D-FECA-4C7F-A65B-F82518B3A196}"/>
          </ac:spMkLst>
        </pc:spChg>
        <pc:spChg chg="add">
          <ac:chgData name="Divina Vitorino" userId="c7d08bc7cd65b2ef" providerId="LiveId" clId="{52BB614C-C97A-4A3C-BBF1-797E1177DD60}" dt="2020-05-13T22:18:09.165" v="10270" actId="26606"/>
          <ac:spMkLst>
            <pc:docMk/>
            <pc:sldMk cId="4125731075" sldId="261"/>
            <ac:spMk id="75" creationId="{94E1CBB2-207D-4AB2-9FE1-BB3DFB5F50D8}"/>
          </ac:spMkLst>
        </pc:spChg>
        <pc:spChg chg="add">
          <ac:chgData name="Divina Vitorino" userId="c7d08bc7cd65b2ef" providerId="LiveId" clId="{52BB614C-C97A-4A3C-BBF1-797E1177DD60}" dt="2020-05-13T22:18:09.165" v="10270" actId="26606"/>
          <ac:spMkLst>
            <pc:docMk/>
            <pc:sldMk cId="4125731075" sldId="261"/>
            <ac:spMk id="77" creationId="{7B7C8768-C0E6-4BF8-9262-74D645629035}"/>
          </ac:spMkLst>
        </pc:spChg>
        <pc:spChg chg="add">
          <ac:chgData name="Divina Vitorino" userId="c7d08bc7cd65b2ef" providerId="LiveId" clId="{52BB614C-C97A-4A3C-BBF1-797E1177DD60}" dt="2020-05-13T22:18:09.165" v="10270" actId="26606"/>
          <ac:spMkLst>
            <pc:docMk/>
            <pc:sldMk cId="4125731075" sldId="261"/>
            <ac:spMk id="79" creationId="{B063FAF9-ACC5-4257-A431-AB2FCFD5CE27}"/>
          </ac:spMkLst>
        </pc:spChg>
        <pc:spChg chg="add">
          <ac:chgData name="Divina Vitorino" userId="c7d08bc7cd65b2ef" providerId="LiveId" clId="{52BB614C-C97A-4A3C-BBF1-797E1177DD60}" dt="2020-05-13T22:18:09.165" v="10270" actId="26606"/>
          <ac:spMkLst>
            <pc:docMk/>
            <pc:sldMk cId="4125731075" sldId="261"/>
            <ac:spMk id="81" creationId="{B3842A57-5543-489A-8D76-ECB59F25A14B}"/>
          </ac:spMkLst>
        </pc:spChg>
        <pc:spChg chg="add">
          <ac:chgData name="Divina Vitorino" userId="c7d08bc7cd65b2ef" providerId="LiveId" clId="{52BB614C-C97A-4A3C-BBF1-797E1177DD60}" dt="2020-05-13T22:18:09.165" v="10270" actId="26606"/>
          <ac:spMkLst>
            <pc:docMk/>
            <pc:sldMk cId="4125731075" sldId="261"/>
            <ac:spMk id="83" creationId="{6B5AB787-5A1E-418D-8980-5F3361C65541}"/>
          </ac:spMkLst>
        </pc:spChg>
        <pc:grpChg chg="add del">
          <ac:chgData name="Divina Vitorino" userId="c7d08bc7cd65b2ef" providerId="LiveId" clId="{52BB614C-C97A-4A3C-BBF1-797E1177DD60}" dt="2020-05-13T20:22:43.993" v="8908"/>
          <ac:grpSpMkLst>
            <pc:docMk/>
            <pc:sldMk cId="4125731075" sldId="261"/>
            <ac:grpSpMk id="14" creationId="{47EC0934-1503-4296-A688-FC4E83E3F60F}"/>
          </ac:grpSpMkLst>
        </pc:grpChg>
        <pc:picChg chg="del mod">
          <ac:chgData name="Divina Vitorino" userId="c7d08bc7cd65b2ef" providerId="LiveId" clId="{52BB614C-C97A-4A3C-BBF1-797E1177DD60}" dt="2020-05-13T22:03:02.192" v="10239" actId="478"/>
          <ac:picMkLst>
            <pc:docMk/>
            <pc:sldMk cId="4125731075" sldId="261"/>
            <ac:picMk id="2" creationId="{71A23284-F74D-A444-8BA5-8EDF06E6CEED}"/>
          </ac:picMkLst>
        </pc:picChg>
        <pc:picChg chg="add mod ord">
          <ac:chgData name="Divina Vitorino" userId="c7d08bc7cd65b2ef" providerId="LiveId" clId="{52BB614C-C97A-4A3C-BBF1-797E1177DD60}" dt="2020-05-13T22:18:09.165" v="10270" actId="26606"/>
          <ac:picMkLst>
            <pc:docMk/>
            <pc:sldMk cId="4125731075" sldId="261"/>
            <ac:picMk id="3" creationId="{4573F7A8-A536-43EC-B12B-B2871A77B2B4}"/>
          </ac:picMkLst>
        </pc:picChg>
        <pc:picChg chg="add del mod">
          <ac:chgData name="Divina Vitorino" userId="c7d08bc7cd65b2ef" providerId="LiveId" clId="{52BB614C-C97A-4A3C-BBF1-797E1177DD60}" dt="2020-05-13T22:07:53.878" v="10248" actId="478"/>
          <ac:picMkLst>
            <pc:docMk/>
            <pc:sldMk cId="4125731075" sldId="261"/>
            <ac:picMk id="1026" creationId="{096C272C-5CAF-4FF8-B387-E692450A7C62}"/>
          </ac:picMkLst>
        </pc:picChg>
        <pc:picChg chg="add mod">
          <ac:chgData name="Divina Vitorino" userId="c7d08bc7cd65b2ef" providerId="LiveId" clId="{52BB614C-C97A-4A3C-BBF1-797E1177DD60}" dt="2020-05-13T22:18:09.165" v="10270" actId="26606"/>
          <ac:picMkLst>
            <pc:docMk/>
            <pc:sldMk cId="4125731075" sldId="261"/>
            <ac:picMk id="1028" creationId="{0F41C00F-A0ED-40B3-80A0-8DFE640AAF5B}"/>
          </ac:picMkLst>
        </pc:picChg>
        <pc:picChg chg="add mod">
          <ac:chgData name="Divina Vitorino" userId="c7d08bc7cd65b2ef" providerId="LiveId" clId="{52BB614C-C97A-4A3C-BBF1-797E1177DD60}" dt="2020-05-13T22:18:09.165" v="10270" actId="26606"/>
          <ac:picMkLst>
            <pc:docMk/>
            <pc:sldMk cId="4125731075" sldId="261"/>
            <ac:picMk id="1030" creationId="{91546D89-C8FB-42C6-B41C-902E8A0C2D97}"/>
          </ac:picMkLst>
        </pc:picChg>
      </pc:sldChg>
      <pc:sldChg chg="addSp delSp modSp modTransition delDesignElem">
        <pc:chgData name="Divina Vitorino" userId="c7d08bc7cd65b2ef" providerId="LiveId" clId="{52BB614C-C97A-4A3C-BBF1-797E1177DD60}" dt="2020-05-15T19:08:54.401" v="10534" actId="18131"/>
        <pc:sldMkLst>
          <pc:docMk/>
          <pc:sldMk cId="2328139571" sldId="264"/>
        </pc:sldMkLst>
        <pc:spChg chg="mod">
          <ac:chgData name="Divina Vitorino" userId="c7d08bc7cd65b2ef" providerId="LiveId" clId="{52BB614C-C97A-4A3C-BBF1-797E1177DD60}" dt="2020-05-13T21:07:05.732" v="10083" actId="2711"/>
          <ac:spMkLst>
            <pc:docMk/>
            <pc:sldMk cId="2328139571" sldId="264"/>
            <ac:spMk id="2" creationId="{64E80F89-E613-47D9-A91C-DD49E7722CE8}"/>
          </ac:spMkLst>
        </pc:spChg>
        <pc:spChg chg="del mod">
          <ac:chgData name="Divina Vitorino" userId="c7d08bc7cd65b2ef" providerId="LiveId" clId="{52BB614C-C97A-4A3C-BBF1-797E1177DD60}" dt="2020-04-28T19:17:23.780" v="639" actId="478"/>
          <ac:spMkLst>
            <pc:docMk/>
            <pc:sldMk cId="2328139571" sldId="264"/>
            <ac:spMk id="3" creationId="{85AF480C-8958-48A2-8D5E-EF6045F5BD1F}"/>
          </ac:spMkLst>
        </pc:spChg>
        <pc:spChg chg="add">
          <ac:chgData name="Divina Vitorino" userId="c7d08bc7cd65b2ef" providerId="LiveId" clId="{52BB614C-C97A-4A3C-BBF1-797E1177DD60}" dt="2020-05-13T21:06:57.207" v="10082" actId="26606"/>
          <ac:spMkLst>
            <pc:docMk/>
            <pc:sldMk cId="2328139571" sldId="264"/>
            <ac:spMk id="4" creationId="{FB5B0058-AF13-4859-B429-4EDDE2A26F7F}"/>
          </ac:spMkLst>
        </pc:spChg>
        <pc:spChg chg="add del">
          <ac:chgData name="Divina Vitorino" userId="c7d08bc7cd65b2ef" providerId="LiveId" clId="{52BB614C-C97A-4A3C-BBF1-797E1177DD60}" dt="2020-05-13T20:22:43.993" v="8908"/>
          <ac:spMkLst>
            <pc:docMk/>
            <pc:sldMk cId="2328139571" sldId="264"/>
            <ac:spMk id="5" creationId="{A7895A40-19A4-42D6-9D30-DBC1E8002635}"/>
          </ac:spMkLst>
        </pc:spChg>
        <pc:spChg chg="add del">
          <ac:chgData name="Divina Vitorino" userId="c7d08bc7cd65b2ef" providerId="LiveId" clId="{52BB614C-C97A-4A3C-BBF1-797E1177DD60}" dt="2020-05-13T20:22:43.993" v="8908"/>
          <ac:spMkLst>
            <pc:docMk/>
            <pc:sldMk cId="2328139571" sldId="264"/>
            <ac:spMk id="6" creationId="{02F429C4-ABC9-46FC-818A-B5429CDE4A96}"/>
          </ac:spMkLst>
        </pc:spChg>
        <pc:spChg chg="add del">
          <ac:chgData name="Divina Vitorino" userId="c7d08bc7cd65b2ef" providerId="LiveId" clId="{52BB614C-C97A-4A3C-BBF1-797E1177DD60}" dt="2020-05-13T20:22:43.993" v="8908"/>
          <ac:spMkLst>
            <pc:docMk/>
            <pc:sldMk cId="2328139571" sldId="264"/>
            <ac:spMk id="7" creationId="{2CEF98E4-3709-4952-8F42-2305CCE34FA3}"/>
          </ac:spMkLst>
        </pc:spChg>
        <pc:spChg chg="del">
          <ac:chgData name="Divina Vitorino" userId="c7d08bc7cd65b2ef" providerId="LiveId" clId="{52BB614C-C97A-4A3C-BBF1-797E1177DD60}" dt="2020-04-28T18:48:26.003" v="299"/>
          <ac:spMkLst>
            <pc:docMk/>
            <pc:sldMk cId="2328139571" sldId="264"/>
            <ac:spMk id="8" creationId="{C3896A03-3945-419A-B66B-4EE266EDD152}"/>
          </ac:spMkLst>
        </pc:spChg>
        <pc:spChg chg="add del mod">
          <ac:chgData name="Divina Vitorino" userId="c7d08bc7cd65b2ef" providerId="LiveId" clId="{52BB614C-C97A-4A3C-BBF1-797E1177DD60}" dt="2020-04-28T19:17:30.154" v="640" actId="478"/>
          <ac:spMkLst>
            <pc:docMk/>
            <pc:sldMk cId="2328139571" sldId="264"/>
            <ac:spMk id="9" creationId="{E059F59C-F8D6-408B-A590-F9A8764BBDA5}"/>
          </ac:spMkLst>
        </pc:spChg>
        <pc:spChg chg="del">
          <ac:chgData name="Divina Vitorino" userId="c7d08bc7cd65b2ef" providerId="LiveId" clId="{52BB614C-C97A-4A3C-BBF1-797E1177DD60}" dt="2020-04-28T18:48:26.003" v="299"/>
          <ac:spMkLst>
            <pc:docMk/>
            <pc:sldMk cId="2328139571" sldId="264"/>
            <ac:spMk id="10" creationId="{B34F5AD2-EDBD-4BBD-A55C-EAFFD0C7097A}"/>
          </ac:spMkLst>
        </pc:spChg>
        <pc:spChg chg="del">
          <ac:chgData name="Divina Vitorino" userId="c7d08bc7cd65b2ef" providerId="LiveId" clId="{52BB614C-C97A-4A3C-BBF1-797E1177DD60}" dt="2020-04-28T18:48:26.003" v="299"/>
          <ac:spMkLst>
            <pc:docMk/>
            <pc:sldMk cId="2328139571" sldId="264"/>
            <ac:spMk id="12" creationId="{6832F003-FCA6-4CFB-A2EA-308F3AA257D1}"/>
          </ac:spMkLst>
        </pc:spChg>
        <pc:spChg chg="add del">
          <ac:chgData name="Divina Vitorino" userId="c7d08bc7cd65b2ef" providerId="LiveId" clId="{52BB614C-C97A-4A3C-BBF1-797E1177DD60}" dt="2020-05-13T20:22:43.993" v="8908"/>
          <ac:spMkLst>
            <pc:docMk/>
            <pc:sldMk cId="2328139571" sldId="264"/>
            <ac:spMk id="14" creationId="{F10BCCF5-D685-47FF-B675-647EAEB72C8E}"/>
          </ac:spMkLst>
        </pc:spChg>
        <pc:spChg chg="add del">
          <ac:chgData name="Divina Vitorino" userId="c7d08bc7cd65b2ef" providerId="LiveId" clId="{52BB614C-C97A-4A3C-BBF1-797E1177DD60}" dt="2020-05-13T20:22:43.993" v="8908"/>
          <ac:spMkLst>
            <pc:docMk/>
            <pc:sldMk cId="2328139571" sldId="264"/>
            <ac:spMk id="16" creationId="{B0EE8A42-107A-4D4C-8D56-BBAE95C7FC0D}"/>
          </ac:spMkLst>
        </pc:spChg>
        <pc:picChg chg="add del mod">
          <ac:chgData name="Divina Vitorino" userId="c7d08bc7cd65b2ef" providerId="LiveId" clId="{52BB614C-C97A-4A3C-BBF1-797E1177DD60}" dt="2020-05-15T19:08:00.283" v="10526" actId="478"/>
          <ac:picMkLst>
            <pc:docMk/>
            <pc:sldMk cId="2328139571" sldId="264"/>
            <ac:picMk id="2050" creationId="{88865D83-2BAF-4B69-93F3-A7E9172E89B9}"/>
          </ac:picMkLst>
        </pc:picChg>
        <pc:picChg chg="add mod">
          <ac:chgData name="Divina Vitorino" userId="c7d08bc7cd65b2ef" providerId="LiveId" clId="{52BB614C-C97A-4A3C-BBF1-797E1177DD60}" dt="2020-05-15T19:08:54.401" v="10534" actId="18131"/>
          <ac:picMkLst>
            <pc:docMk/>
            <pc:sldMk cId="2328139571" sldId="264"/>
            <ac:picMk id="2052" creationId="{A5CCDBE4-AD1E-4750-B560-01E89DAC5F19}"/>
          </ac:picMkLst>
        </pc:picChg>
        <pc:cxnChg chg="add">
          <ac:chgData name="Divina Vitorino" userId="c7d08bc7cd65b2ef" providerId="LiveId" clId="{52BB614C-C97A-4A3C-BBF1-797E1177DD60}" dt="2020-05-13T21:06:57.207" v="10082" actId="26606"/>
          <ac:cxnSpMkLst>
            <pc:docMk/>
            <pc:sldMk cId="2328139571" sldId="264"/>
            <ac:cxnSpMk id="11" creationId="{442C13FA-4C0F-42D0-9626-5BA6040D8C31}"/>
          </ac:cxnSpMkLst>
        </pc:cxnChg>
        <pc:cxnChg chg="add">
          <ac:chgData name="Divina Vitorino" userId="c7d08bc7cd65b2ef" providerId="LiveId" clId="{52BB614C-C97A-4A3C-BBF1-797E1177DD60}" dt="2020-05-13T21:06:57.207" v="10082" actId="26606"/>
          <ac:cxnSpMkLst>
            <pc:docMk/>
            <pc:sldMk cId="2328139571" sldId="264"/>
            <ac:cxnSpMk id="13" creationId="{EC4521DE-248E-440D-AAD6-FD9E7D34B3BF}"/>
          </ac:cxnSpMkLst>
        </pc:cxnChg>
      </pc:sldChg>
      <pc:sldChg chg="addSp delSp modSp modTransition delAnim modAnim modNotesTx">
        <pc:chgData name="Divina Vitorino" userId="c7d08bc7cd65b2ef" providerId="LiveId" clId="{52BB614C-C97A-4A3C-BBF1-797E1177DD60}" dt="2020-05-13T21:07:24.301" v="10084" actId="2711"/>
        <pc:sldMkLst>
          <pc:docMk/>
          <pc:sldMk cId="3978755299" sldId="265"/>
        </pc:sldMkLst>
        <pc:spChg chg="mod">
          <ac:chgData name="Divina Vitorino" userId="c7d08bc7cd65b2ef" providerId="LiveId" clId="{52BB614C-C97A-4A3C-BBF1-797E1177DD60}" dt="2020-05-13T21:07:24.301" v="10084" actId="2711"/>
          <ac:spMkLst>
            <pc:docMk/>
            <pc:sldMk cId="3978755299" sldId="265"/>
            <ac:spMk id="2" creationId="{EBDB182A-B7EE-4F6B-9562-F74637A5AC2F}"/>
          </ac:spMkLst>
        </pc:spChg>
        <pc:spChg chg="del mod">
          <ac:chgData name="Divina Vitorino" userId="c7d08bc7cd65b2ef" providerId="LiveId" clId="{52BB614C-C97A-4A3C-BBF1-797E1177DD60}" dt="2020-04-29T19:16:25.951" v="8725" actId="478"/>
          <ac:spMkLst>
            <pc:docMk/>
            <pc:sldMk cId="3978755299" sldId="265"/>
            <ac:spMk id="3" creationId="{1C0FABEE-6129-424B-9B64-D712C159C876}"/>
          </ac:spMkLst>
        </pc:spChg>
        <pc:spChg chg="del">
          <ac:chgData name="Divina Vitorino" userId="c7d08bc7cd65b2ef" providerId="LiveId" clId="{52BB614C-C97A-4A3C-BBF1-797E1177DD60}" dt="2020-04-28T19:45:34.722" v="1733" actId="478"/>
          <ac:spMkLst>
            <pc:docMk/>
            <pc:sldMk cId="3978755299" sldId="265"/>
            <ac:spMk id="5" creationId="{44B737AE-B037-4D67-A75F-019A2BA39EAC}"/>
          </ac:spMkLst>
        </pc:spChg>
        <pc:spChg chg="add del mod">
          <ac:chgData name="Divina Vitorino" userId="c7d08bc7cd65b2ef" providerId="LiveId" clId="{52BB614C-C97A-4A3C-BBF1-797E1177DD60}" dt="2020-04-29T19:16:31.647" v="8726" actId="478"/>
          <ac:spMkLst>
            <pc:docMk/>
            <pc:sldMk cId="3978755299" sldId="265"/>
            <ac:spMk id="5" creationId="{5860A023-7A99-43CD-8A11-1AD3834BB4BC}"/>
          </ac:spMkLst>
        </pc:spChg>
        <pc:spChg chg="add mod">
          <ac:chgData name="Divina Vitorino" userId="c7d08bc7cd65b2ef" providerId="LiveId" clId="{52BB614C-C97A-4A3C-BBF1-797E1177DD60}" dt="2020-04-28T20:06:40.649" v="2001" actId="1076"/>
          <ac:spMkLst>
            <pc:docMk/>
            <pc:sldMk cId="3978755299" sldId="265"/>
            <ac:spMk id="9" creationId="{A8A4CB71-26CC-4DF4-A7A1-7037408EFEC6}"/>
          </ac:spMkLst>
        </pc:spChg>
        <pc:spChg chg="add mod">
          <ac:chgData name="Divina Vitorino" userId="c7d08bc7cd65b2ef" providerId="LiveId" clId="{52BB614C-C97A-4A3C-BBF1-797E1177DD60}" dt="2020-04-28T20:06:35.081" v="2000" actId="1076"/>
          <ac:spMkLst>
            <pc:docMk/>
            <pc:sldMk cId="3978755299" sldId="265"/>
            <ac:spMk id="11" creationId="{1CE5CB7B-C309-40E5-8670-2FFEFB9FF9B8}"/>
          </ac:spMkLst>
        </pc:spChg>
        <pc:spChg chg="add mod">
          <ac:chgData name="Divina Vitorino" userId="c7d08bc7cd65b2ef" providerId="LiveId" clId="{52BB614C-C97A-4A3C-BBF1-797E1177DD60}" dt="2020-04-28T20:18:31.506" v="2082" actId="1076"/>
          <ac:spMkLst>
            <pc:docMk/>
            <pc:sldMk cId="3978755299" sldId="265"/>
            <ac:spMk id="13" creationId="{26BFE9BC-8F8E-4F32-B7E1-983B132129D2}"/>
          </ac:spMkLst>
        </pc:spChg>
        <pc:spChg chg="add mod">
          <ac:chgData name="Divina Vitorino" userId="c7d08bc7cd65b2ef" providerId="LiveId" clId="{52BB614C-C97A-4A3C-BBF1-797E1177DD60}" dt="2020-04-29T19:20:18.754" v="8734" actId="1076"/>
          <ac:spMkLst>
            <pc:docMk/>
            <pc:sldMk cId="3978755299" sldId="265"/>
            <ac:spMk id="14" creationId="{F7873DC0-6F3B-40EF-A2A8-034CC4CB75B4}"/>
          </ac:spMkLst>
        </pc:spChg>
        <pc:spChg chg="add mod">
          <ac:chgData name="Divina Vitorino" userId="c7d08bc7cd65b2ef" providerId="LiveId" clId="{52BB614C-C97A-4A3C-BBF1-797E1177DD60}" dt="2020-04-29T19:23:11.480" v="8749" actId="1076"/>
          <ac:spMkLst>
            <pc:docMk/>
            <pc:sldMk cId="3978755299" sldId="265"/>
            <ac:spMk id="21" creationId="{BD09659D-9C65-4EF9-AD6B-AE52802559E2}"/>
          </ac:spMkLst>
        </pc:spChg>
        <pc:spChg chg="add mod">
          <ac:chgData name="Divina Vitorino" userId="c7d08bc7cd65b2ef" providerId="LiveId" clId="{52BB614C-C97A-4A3C-BBF1-797E1177DD60}" dt="2020-04-29T19:23:24.072" v="8752" actId="1076"/>
          <ac:spMkLst>
            <pc:docMk/>
            <pc:sldMk cId="3978755299" sldId="265"/>
            <ac:spMk id="26" creationId="{3020C81B-7302-43C4-B114-26FAFB1D61D5}"/>
          </ac:spMkLst>
        </pc:spChg>
        <pc:spChg chg="add mod">
          <ac:chgData name="Divina Vitorino" userId="c7d08bc7cd65b2ef" providerId="LiveId" clId="{52BB614C-C97A-4A3C-BBF1-797E1177DD60}" dt="2020-04-29T19:21:14.138" v="8741" actId="1076"/>
          <ac:spMkLst>
            <pc:docMk/>
            <pc:sldMk cId="3978755299" sldId="265"/>
            <ac:spMk id="27" creationId="{49ED3A51-1021-42C3-84E7-564E66DD04FE}"/>
          </ac:spMkLst>
        </pc:spChg>
        <pc:spChg chg="add mod">
          <ac:chgData name="Divina Vitorino" userId="c7d08bc7cd65b2ef" providerId="LiveId" clId="{52BB614C-C97A-4A3C-BBF1-797E1177DD60}" dt="2020-04-29T19:23:39.240" v="8754" actId="1076"/>
          <ac:spMkLst>
            <pc:docMk/>
            <pc:sldMk cId="3978755299" sldId="265"/>
            <ac:spMk id="28" creationId="{BB1B6CAC-0259-45EF-AD4E-EB88C555E3F4}"/>
          </ac:spMkLst>
        </pc:spChg>
        <pc:picChg chg="del mod">
          <ac:chgData name="Divina Vitorino" userId="c7d08bc7cd65b2ef" providerId="LiveId" clId="{52BB614C-C97A-4A3C-BBF1-797E1177DD60}" dt="2020-04-28T19:45:17.100" v="1718" actId="478"/>
          <ac:picMkLst>
            <pc:docMk/>
            <pc:sldMk cId="3978755299" sldId="265"/>
            <ac:picMk id="4" creationId="{162DF99D-9697-4104-8A6C-CD1235505A7C}"/>
          </ac:picMkLst>
        </pc:picChg>
        <pc:picChg chg="del mod">
          <ac:chgData name="Divina Vitorino" userId="c7d08bc7cd65b2ef" providerId="LiveId" clId="{52BB614C-C97A-4A3C-BBF1-797E1177DD60}" dt="2020-04-28T19:44:15.620" v="1717" actId="478"/>
          <ac:picMkLst>
            <pc:docMk/>
            <pc:sldMk cId="3978755299" sldId="265"/>
            <ac:picMk id="6" creationId="{6264AA07-5D5C-4F5E-9293-82F79D2B1A7E}"/>
          </ac:picMkLst>
        </pc:picChg>
        <pc:picChg chg="add del mod">
          <ac:chgData name="Divina Vitorino" userId="c7d08bc7cd65b2ef" providerId="LiveId" clId="{52BB614C-C97A-4A3C-BBF1-797E1177DD60}" dt="2020-04-28T19:46:00.611" v="1737" actId="478"/>
          <ac:picMkLst>
            <pc:docMk/>
            <pc:sldMk cId="3978755299" sldId="265"/>
            <ac:picMk id="7" creationId="{037DDE26-F8C1-4E17-BF7C-BCBB98027BBB}"/>
          </ac:picMkLst>
        </pc:picChg>
        <pc:picChg chg="add mod">
          <ac:chgData name="Divina Vitorino" userId="c7d08bc7cd65b2ef" providerId="LiveId" clId="{52BB614C-C97A-4A3C-BBF1-797E1177DD60}" dt="2020-04-28T20:06:40.649" v="2001" actId="1076"/>
          <ac:picMkLst>
            <pc:docMk/>
            <pc:sldMk cId="3978755299" sldId="265"/>
            <ac:picMk id="8" creationId="{2CCA02DC-D9CC-4DF9-9F13-7E4214EDC55A}"/>
          </ac:picMkLst>
        </pc:picChg>
        <pc:picChg chg="add mod">
          <ac:chgData name="Divina Vitorino" userId="c7d08bc7cd65b2ef" providerId="LiveId" clId="{52BB614C-C97A-4A3C-BBF1-797E1177DD60}" dt="2020-04-28T20:06:35.081" v="2000" actId="1076"/>
          <ac:picMkLst>
            <pc:docMk/>
            <pc:sldMk cId="3978755299" sldId="265"/>
            <ac:picMk id="10" creationId="{3BFD7D96-E30A-4515-96DF-E6E67188ACE8}"/>
          </ac:picMkLst>
        </pc:picChg>
        <pc:picChg chg="add del mod">
          <ac:chgData name="Divina Vitorino" userId="c7d08bc7cd65b2ef" providerId="LiveId" clId="{52BB614C-C97A-4A3C-BBF1-797E1177DD60}" dt="2020-04-28T20:04:46.274" v="1985" actId="478"/>
          <ac:picMkLst>
            <pc:docMk/>
            <pc:sldMk cId="3978755299" sldId="265"/>
            <ac:picMk id="12" creationId="{44566979-B659-4082-B439-6675EA6448E6}"/>
          </ac:picMkLst>
        </pc:picChg>
        <pc:picChg chg="add mod">
          <ac:chgData name="Divina Vitorino" userId="c7d08bc7cd65b2ef" providerId="LiveId" clId="{52BB614C-C97A-4A3C-BBF1-797E1177DD60}" dt="2020-04-29T19:19:44.450" v="8730" actId="1076"/>
          <ac:picMkLst>
            <pc:docMk/>
            <pc:sldMk cId="3978755299" sldId="265"/>
            <ac:picMk id="16" creationId="{51FCDAD8-3A6E-4FBC-B390-3B6100AE37F8}"/>
          </ac:picMkLst>
        </pc:picChg>
        <pc:picChg chg="add mod">
          <ac:chgData name="Divina Vitorino" userId="c7d08bc7cd65b2ef" providerId="LiveId" clId="{52BB614C-C97A-4A3C-BBF1-797E1177DD60}" dt="2020-04-29T19:20:05.305" v="8732" actId="1076"/>
          <ac:picMkLst>
            <pc:docMk/>
            <pc:sldMk cId="3978755299" sldId="265"/>
            <ac:picMk id="18" creationId="{D99F2553-ECCA-4C4B-B7E4-C2C8940E6AD5}"/>
          </ac:picMkLst>
        </pc:picChg>
        <pc:picChg chg="add mod">
          <ac:chgData name="Divina Vitorino" userId="c7d08bc7cd65b2ef" providerId="LiveId" clId="{52BB614C-C97A-4A3C-BBF1-797E1177DD60}" dt="2020-04-29T19:20:11.161" v="8733" actId="1076"/>
          <ac:picMkLst>
            <pc:docMk/>
            <pc:sldMk cId="3978755299" sldId="265"/>
            <ac:picMk id="20" creationId="{81149FB0-B7A6-4F50-9EE9-1965D0158D6F}"/>
          </ac:picMkLst>
        </pc:picChg>
        <pc:picChg chg="add mod">
          <ac:chgData name="Divina Vitorino" userId="c7d08bc7cd65b2ef" providerId="LiveId" clId="{52BB614C-C97A-4A3C-BBF1-797E1177DD60}" dt="2020-04-29T19:23:06.272" v="8748" actId="1076"/>
          <ac:picMkLst>
            <pc:docMk/>
            <pc:sldMk cId="3978755299" sldId="265"/>
            <ac:picMk id="23" creationId="{51E7FF8D-BBD9-4976-A416-7AD72CF2C9D1}"/>
          </ac:picMkLst>
        </pc:picChg>
        <pc:picChg chg="add mod">
          <ac:chgData name="Divina Vitorino" userId="c7d08bc7cd65b2ef" providerId="LiveId" clId="{52BB614C-C97A-4A3C-BBF1-797E1177DD60}" dt="2020-04-29T19:23:14.272" v="8750" actId="1076"/>
          <ac:picMkLst>
            <pc:docMk/>
            <pc:sldMk cId="3978755299" sldId="265"/>
            <ac:picMk id="25" creationId="{1FD1AC4E-1505-4CE3-ABC0-8DE5DE88BFA2}"/>
          </ac:picMkLst>
        </pc:picChg>
        <pc:picChg chg="add mod">
          <ac:chgData name="Divina Vitorino" userId="c7d08bc7cd65b2ef" providerId="LiveId" clId="{52BB614C-C97A-4A3C-BBF1-797E1177DD60}" dt="2020-04-29T19:19:57.473" v="8731" actId="1076"/>
          <ac:picMkLst>
            <pc:docMk/>
            <pc:sldMk cId="3978755299" sldId="265"/>
            <ac:picMk id="30" creationId="{DB5A7BC8-5DF9-4005-AA40-8B2B22EFB207}"/>
          </ac:picMkLst>
        </pc:picChg>
        <pc:picChg chg="add mod">
          <ac:chgData name="Divina Vitorino" userId="c7d08bc7cd65b2ef" providerId="LiveId" clId="{52BB614C-C97A-4A3C-BBF1-797E1177DD60}" dt="2020-04-29T19:21:00.955" v="8739" actId="1076"/>
          <ac:picMkLst>
            <pc:docMk/>
            <pc:sldMk cId="3978755299" sldId="265"/>
            <ac:picMk id="32" creationId="{D051EE3F-F7E3-481D-B7C0-3F0E2F86073B}"/>
          </ac:picMkLst>
        </pc:picChg>
        <pc:picChg chg="add mod">
          <ac:chgData name="Divina Vitorino" userId="c7d08bc7cd65b2ef" providerId="LiveId" clId="{52BB614C-C97A-4A3C-BBF1-797E1177DD60}" dt="2020-04-29T19:21:07.194" v="8740" actId="1076"/>
          <ac:picMkLst>
            <pc:docMk/>
            <pc:sldMk cId="3978755299" sldId="265"/>
            <ac:picMk id="34" creationId="{34315952-E4A3-40A5-B37D-F258A486E0CF}"/>
          </ac:picMkLst>
        </pc:picChg>
        <pc:picChg chg="add mod">
          <ac:chgData name="Divina Vitorino" userId="c7d08bc7cd65b2ef" providerId="LiveId" clId="{52BB614C-C97A-4A3C-BBF1-797E1177DD60}" dt="2020-04-29T19:23:32.071" v="8753" actId="1076"/>
          <ac:picMkLst>
            <pc:docMk/>
            <pc:sldMk cId="3978755299" sldId="265"/>
            <ac:picMk id="36" creationId="{71BC5570-4226-4A37-B639-E4F46E8863A1}"/>
          </ac:picMkLst>
        </pc:picChg>
      </pc:sldChg>
      <pc:sldChg chg="addSp delSp modSp mod modTransition setBg modAnim delDesignElem modNotesTx">
        <pc:chgData name="Divina Vitorino" userId="c7d08bc7cd65b2ef" providerId="LiveId" clId="{52BB614C-C97A-4A3C-BBF1-797E1177DD60}" dt="2020-05-13T21:09:04.565" v="10094" actId="2711"/>
        <pc:sldMkLst>
          <pc:docMk/>
          <pc:sldMk cId="714021661" sldId="268"/>
        </pc:sldMkLst>
        <pc:spChg chg="mod">
          <ac:chgData name="Divina Vitorino" userId="c7d08bc7cd65b2ef" providerId="LiveId" clId="{52BB614C-C97A-4A3C-BBF1-797E1177DD60}" dt="2020-05-13T21:09:04.565" v="10094" actId="2711"/>
          <ac:spMkLst>
            <pc:docMk/>
            <pc:sldMk cId="714021661" sldId="268"/>
            <ac:spMk id="4" creationId="{926585DC-A474-4436-AFD7-903BC7F9F07A}"/>
          </ac:spMkLst>
        </pc:spChg>
        <pc:spChg chg="mod">
          <ac:chgData name="Divina Vitorino" userId="c7d08bc7cd65b2ef" providerId="LiveId" clId="{52BB614C-C97A-4A3C-BBF1-797E1177DD60}" dt="2020-04-28T20:33:05.796" v="2217" actId="1076"/>
          <ac:spMkLst>
            <pc:docMk/>
            <pc:sldMk cId="714021661" sldId="268"/>
            <ac:spMk id="12" creationId="{2B0C1503-1FA1-4B40-BF58-1F57E5EE45A9}"/>
          </ac:spMkLst>
        </pc:spChg>
        <pc:spChg chg="mod">
          <ac:chgData name="Divina Vitorino" userId="c7d08bc7cd65b2ef" providerId="LiveId" clId="{52BB614C-C97A-4A3C-BBF1-797E1177DD60}" dt="2020-04-28T20:33:10.635" v="2218" actId="1076"/>
          <ac:spMkLst>
            <pc:docMk/>
            <pc:sldMk cId="714021661" sldId="268"/>
            <ac:spMk id="15" creationId="{DEF8C490-BDC5-485D-B235-451F2B09997B}"/>
          </ac:spMkLst>
        </pc:spChg>
        <pc:spChg chg="mod">
          <ac:chgData name="Divina Vitorino" userId="c7d08bc7cd65b2ef" providerId="LiveId" clId="{52BB614C-C97A-4A3C-BBF1-797E1177DD60}" dt="2020-04-28T20:32:50.644" v="2214" actId="1076"/>
          <ac:spMkLst>
            <pc:docMk/>
            <pc:sldMk cId="714021661" sldId="268"/>
            <ac:spMk id="16" creationId="{C4EF1DA9-7161-4B5E-92D3-F8B4C8F1B514}"/>
          </ac:spMkLst>
        </pc:spChg>
        <pc:spChg chg="mod">
          <ac:chgData name="Divina Vitorino" userId="c7d08bc7cd65b2ef" providerId="LiveId" clId="{52BB614C-C97A-4A3C-BBF1-797E1177DD60}" dt="2020-04-28T20:32:42.184" v="2213" actId="1076"/>
          <ac:spMkLst>
            <pc:docMk/>
            <pc:sldMk cId="714021661" sldId="268"/>
            <ac:spMk id="22" creationId="{DF4432C3-7923-4763-921D-98B5E341BE70}"/>
          </ac:spMkLst>
        </pc:spChg>
        <pc:spChg chg="add mod">
          <ac:chgData name="Divina Vitorino" userId="c7d08bc7cd65b2ef" providerId="LiveId" clId="{52BB614C-C97A-4A3C-BBF1-797E1177DD60}" dt="2020-04-28T20:33:22.137" v="2222" actId="1076"/>
          <ac:spMkLst>
            <pc:docMk/>
            <pc:sldMk cId="714021661" sldId="268"/>
            <ac:spMk id="38" creationId="{1255457C-8BD2-403E-8592-9C2F25D262FB}"/>
          </ac:spMkLst>
        </pc:spChg>
        <pc:spChg chg="add del">
          <ac:chgData name="Divina Vitorino" userId="c7d08bc7cd65b2ef" providerId="LiveId" clId="{52BB614C-C97A-4A3C-BBF1-797E1177DD60}" dt="2020-04-28T20:32:20.413" v="2209" actId="26606"/>
          <ac:spMkLst>
            <pc:docMk/>
            <pc:sldMk cId="714021661" sldId="268"/>
            <ac:spMk id="1048" creationId="{2E2D6188-24E5-426A-BB2A-3FA2D6B9C3EF}"/>
          </ac:spMkLst>
        </pc:spChg>
        <pc:spChg chg="add del">
          <ac:chgData name="Divina Vitorino" userId="c7d08bc7cd65b2ef" providerId="LiveId" clId="{52BB614C-C97A-4A3C-BBF1-797E1177DD60}" dt="2020-04-28T20:32:20.413" v="2209" actId="26606"/>
          <ac:spMkLst>
            <pc:docMk/>
            <pc:sldMk cId="714021661" sldId="268"/>
            <ac:spMk id="1049" creationId="{F6E384F5-137A-40B1-97F0-694CC6ECD59C}"/>
          </ac:spMkLst>
        </pc:spChg>
        <pc:spChg chg="add del">
          <ac:chgData name="Divina Vitorino" userId="c7d08bc7cd65b2ef" providerId="LiveId" clId="{52BB614C-C97A-4A3C-BBF1-797E1177DD60}" dt="2020-04-28T20:32:20.413" v="2209" actId="26606"/>
          <ac:spMkLst>
            <pc:docMk/>
            <pc:sldMk cId="714021661" sldId="268"/>
            <ac:spMk id="1050" creationId="{9DBC4630-03DA-474F-BBCB-BA3AE6B317A4}"/>
          </ac:spMkLst>
        </pc:spChg>
        <pc:spChg chg="add del">
          <ac:chgData name="Divina Vitorino" userId="c7d08bc7cd65b2ef" providerId="LiveId" clId="{52BB614C-C97A-4A3C-BBF1-797E1177DD60}" dt="2020-04-28T20:32:20.413" v="2209" actId="26606"/>
          <ac:spMkLst>
            <pc:docMk/>
            <pc:sldMk cId="714021661" sldId="268"/>
            <ac:spMk id="1051" creationId="{1208BC59-C84F-483F-80CD-FAEC74229B97}"/>
          </ac:spMkLst>
        </pc:spChg>
        <pc:spChg chg="add del">
          <ac:chgData name="Divina Vitorino" userId="c7d08bc7cd65b2ef" providerId="LiveId" clId="{52BB614C-C97A-4A3C-BBF1-797E1177DD60}" dt="2020-04-28T20:32:20.413" v="2209" actId="26606"/>
          <ac:spMkLst>
            <pc:docMk/>
            <pc:sldMk cId="714021661" sldId="268"/>
            <ac:spMk id="1052" creationId="{A1DABD52-05DF-4F31-AFB9-B330D8BE46FD}"/>
          </ac:spMkLst>
        </pc:spChg>
        <pc:spChg chg="add del">
          <ac:chgData name="Divina Vitorino" userId="c7d08bc7cd65b2ef" providerId="LiveId" clId="{52BB614C-C97A-4A3C-BBF1-797E1177DD60}" dt="2020-04-28T20:32:20.413" v="2209" actId="26606"/>
          <ac:spMkLst>
            <pc:docMk/>
            <pc:sldMk cId="714021661" sldId="268"/>
            <ac:spMk id="1053" creationId="{78418A25-6EAC-4140-BFE6-284E1925B5EE}"/>
          </ac:spMkLst>
        </pc:spChg>
        <pc:spChg chg="add del">
          <ac:chgData name="Divina Vitorino" userId="c7d08bc7cd65b2ef" providerId="LiveId" clId="{52BB614C-C97A-4A3C-BBF1-797E1177DD60}" dt="2020-04-28T20:32:20.413" v="2209" actId="26606"/>
          <ac:spMkLst>
            <pc:docMk/>
            <pc:sldMk cId="714021661" sldId="268"/>
            <ac:spMk id="1054" creationId="{6B9D64DB-4D5C-4A91-B45F-F301E3174F9F}"/>
          </ac:spMkLst>
        </pc:spChg>
        <pc:spChg chg="add del">
          <ac:chgData name="Divina Vitorino" userId="c7d08bc7cd65b2ef" providerId="LiveId" clId="{52BB614C-C97A-4A3C-BBF1-797E1177DD60}" dt="2020-04-28T20:32:20.413" v="2209" actId="26606"/>
          <ac:spMkLst>
            <pc:docMk/>
            <pc:sldMk cId="714021661" sldId="268"/>
            <ac:spMk id="1055" creationId="{8E4F04B5-4D4A-4F70-8549-384AF535134B}"/>
          </ac:spMkLst>
        </pc:spChg>
        <pc:spChg chg="add del">
          <ac:chgData name="Divina Vitorino" userId="c7d08bc7cd65b2ef" providerId="LiveId" clId="{52BB614C-C97A-4A3C-BBF1-797E1177DD60}" dt="2020-04-28T20:32:20.413" v="2209" actId="26606"/>
          <ac:spMkLst>
            <pc:docMk/>
            <pc:sldMk cId="714021661" sldId="268"/>
            <ac:spMk id="1056" creationId="{0D14DB62-3EB3-452E-89EE-30B0CDB0C8F4}"/>
          </ac:spMkLst>
        </pc:spChg>
        <pc:spChg chg="add del">
          <ac:chgData name="Divina Vitorino" userId="c7d08bc7cd65b2ef" providerId="LiveId" clId="{52BB614C-C97A-4A3C-BBF1-797E1177DD60}" dt="2020-04-28T20:32:20.413" v="2209" actId="26606"/>
          <ac:spMkLst>
            <pc:docMk/>
            <pc:sldMk cId="714021661" sldId="268"/>
            <ac:spMk id="1057" creationId="{CB14CE1B-4BC5-4EF2-BE3D-05E4F580B3DB}"/>
          </ac:spMkLst>
        </pc:spChg>
        <pc:spChg chg="add del">
          <ac:chgData name="Divina Vitorino" userId="c7d08bc7cd65b2ef" providerId="LiveId" clId="{52BB614C-C97A-4A3C-BBF1-797E1177DD60}" dt="2020-05-13T21:08:11.602" v="10088" actId="26606"/>
          <ac:spMkLst>
            <pc:docMk/>
            <pc:sldMk cId="714021661" sldId="268"/>
            <ac:spMk id="1058" creationId="{2E2D6188-24E5-426A-BB2A-3FA2D6B9C3EF}"/>
          </ac:spMkLst>
        </pc:spChg>
        <pc:spChg chg="add del">
          <ac:chgData name="Divina Vitorino" userId="c7d08bc7cd65b2ef" providerId="LiveId" clId="{52BB614C-C97A-4A3C-BBF1-797E1177DD60}" dt="2020-04-28T20:32:32.438" v="2211" actId="26606"/>
          <ac:spMkLst>
            <pc:docMk/>
            <pc:sldMk cId="714021661" sldId="268"/>
            <ac:spMk id="1059" creationId="{A5A17FC0-D416-4C8B-A9E6-5924D352B986}"/>
          </ac:spMkLst>
        </pc:spChg>
        <pc:spChg chg="add del">
          <ac:chgData name="Divina Vitorino" userId="c7d08bc7cd65b2ef" providerId="LiveId" clId="{52BB614C-C97A-4A3C-BBF1-797E1177DD60}" dt="2020-05-13T21:08:11.602" v="10088" actId="26606"/>
          <ac:spMkLst>
            <pc:docMk/>
            <pc:sldMk cId="714021661" sldId="268"/>
            <ac:spMk id="1065" creationId="{F6E384F5-137A-40B1-97F0-694CC6ECD59C}"/>
          </ac:spMkLst>
        </pc:spChg>
        <pc:spChg chg="add del">
          <ac:chgData name="Divina Vitorino" userId="c7d08bc7cd65b2ef" providerId="LiveId" clId="{52BB614C-C97A-4A3C-BBF1-797E1177DD60}" dt="2020-05-13T20:22:43.993" v="8908"/>
          <ac:spMkLst>
            <pc:docMk/>
            <pc:sldMk cId="714021661" sldId="268"/>
            <ac:spMk id="1066" creationId="{2E2D6188-24E5-426A-BB2A-3FA2D6B9C3EF}"/>
          </ac:spMkLst>
        </pc:spChg>
        <pc:spChg chg="add del">
          <ac:chgData name="Divina Vitorino" userId="c7d08bc7cd65b2ef" providerId="LiveId" clId="{52BB614C-C97A-4A3C-BBF1-797E1177DD60}" dt="2020-05-13T20:22:43.993" v="8908"/>
          <ac:spMkLst>
            <pc:docMk/>
            <pc:sldMk cId="714021661" sldId="268"/>
            <ac:spMk id="1067" creationId="{F6E384F5-137A-40B1-97F0-694CC6ECD59C}"/>
          </ac:spMkLst>
        </pc:spChg>
        <pc:spChg chg="add del">
          <ac:chgData name="Divina Vitorino" userId="c7d08bc7cd65b2ef" providerId="LiveId" clId="{52BB614C-C97A-4A3C-BBF1-797E1177DD60}" dt="2020-05-13T20:22:43.993" v="8908"/>
          <ac:spMkLst>
            <pc:docMk/>
            <pc:sldMk cId="714021661" sldId="268"/>
            <ac:spMk id="1068" creationId="{9DBC4630-03DA-474F-BBCB-BA3AE6B317A4}"/>
          </ac:spMkLst>
        </pc:spChg>
        <pc:spChg chg="add del">
          <ac:chgData name="Divina Vitorino" userId="c7d08bc7cd65b2ef" providerId="LiveId" clId="{52BB614C-C97A-4A3C-BBF1-797E1177DD60}" dt="2020-05-13T20:22:43.993" v="8908"/>
          <ac:spMkLst>
            <pc:docMk/>
            <pc:sldMk cId="714021661" sldId="268"/>
            <ac:spMk id="1069" creationId="{1208BC59-C84F-483F-80CD-FAEC74229B97}"/>
          </ac:spMkLst>
        </pc:spChg>
        <pc:spChg chg="add del">
          <ac:chgData name="Divina Vitorino" userId="c7d08bc7cd65b2ef" providerId="LiveId" clId="{52BB614C-C97A-4A3C-BBF1-797E1177DD60}" dt="2020-05-13T20:22:43.993" v="8908"/>
          <ac:spMkLst>
            <pc:docMk/>
            <pc:sldMk cId="714021661" sldId="268"/>
            <ac:spMk id="1070" creationId="{A1DABD52-05DF-4F31-AFB9-B330D8BE46FD}"/>
          </ac:spMkLst>
        </pc:spChg>
        <pc:spChg chg="add del">
          <ac:chgData name="Divina Vitorino" userId="c7d08bc7cd65b2ef" providerId="LiveId" clId="{52BB614C-C97A-4A3C-BBF1-797E1177DD60}" dt="2020-05-13T20:22:43.993" v="8908"/>
          <ac:spMkLst>
            <pc:docMk/>
            <pc:sldMk cId="714021661" sldId="268"/>
            <ac:spMk id="1071" creationId="{78418A25-6EAC-4140-BFE6-284E1925B5EE}"/>
          </ac:spMkLst>
        </pc:spChg>
        <pc:spChg chg="add del">
          <ac:chgData name="Divina Vitorino" userId="c7d08bc7cd65b2ef" providerId="LiveId" clId="{52BB614C-C97A-4A3C-BBF1-797E1177DD60}" dt="2020-05-13T20:22:43.993" v="8908"/>
          <ac:spMkLst>
            <pc:docMk/>
            <pc:sldMk cId="714021661" sldId="268"/>
            <ac:spMk id="1072" creationId="{6B9D64DB-4D5C-4A91-B45F-F301E3174F9F}"/>
          </ac:spMkLst>
        </pc:spChg>
        <pc:spChg chg="add del">
          <ac:chgData name="Divina Vitorino" userId="c7d08bc7cd65b2ef" providerId="LiveId" clId="{52BB614C-C97A-4A3C-BBF1-797E1177DD60}" dt="2020-05-13T20:22:43.993" v="8908"/>
          <ac:spMkLst>
            <pc:docMk/>
            <pc:sldMk cId="714021661" sldId="268"/>
            <ac:spMk id="1073" creationId="{8E4F04B5-4D4A-4F70-8549-384AF535134B}"/>
          </ac:spMkLst>
        </pc:spChg>
        <pc:spChg chg="add del">
          <ac:chgData name="Divina Vitorino" userId="c7d08bc7cd65b2ef" providerId="LiveId" clId="{52BB614C-C97A-4A3C-BBF1-797E1177DD60}" dt="2020-05-13T20:22:43.993" v="8908"/>
          <ac:spMkLst>
            <pc:docMk/>
            <pc:sldMk cId="714021661" sldId="268"/>
            <ac:spMk id="1074" creationId="{0D14DB62-3EB3-452E-89EE-30B0CDB0C8F4}"/>
          </ac:spMkLst>
        </pc:spChg>
        <pc:spChg chg="add del">
          <ac:chgData name="Divina Vitorino" userId="c7d08bc7cd65b2ef" providerId="LiveId" clId="{52BB614C-C97A-4A3C-BBF1-797E1177DD60}" dt="2020-05-13T20:22:43.993" v="8908"/>
          <ac:spMkLst>
            <pc:docMk/>
            <pc:sldMk cId="714021661" sldId="268"/>
            <ac:spMk id="1075" creationId="{CB14CE1B-4BC5-4EF2-BE3D-05E4F580B3DB}"/>
          </ac:spMkLst>
        </pc:spChg>
        <pc:spChg chg="add del">
          <ac:chgData name="Divina Vitorino" userId="c7d08bc7cd65b2ef" providerId="LiveId" clId="{52BB614C-C97A-4A3C-BBF1-797E1177DD60}" dt="2020-05-13T21:08:11.602" v="10088" actId="26606"/>
          <ac:spMkLst>
            <pc:docMk/>
            <pc:sldMk cId="714021661" sldId="268"/>
            <ac:spMk id="1076" creationId="{9DBC4630-03DA-474F-BBCB-BA3AE6B317A4}"/>
          </ac:spMkLst>
        </pc:spChg>
        <pc:spChg chg="add del">
          <ac:chgData name="Divina Vitorino" userId="c7d08bc7cd65b2ef" providerId="LiveId" clId="{52BB614C-C97A-4A3C-BBF1-797E1177DD60}" dt="2020-05-13T21:08:11.602" v="10088" actId="26606"/>
          <ac:spMkLst>
            <pc:docMk/>
            <pc:sldMk cId="714021661" sldId="268"/>
            <ac:spMk id="1077" creationId="{1208BC59-C84F-483F-80CD-FAEC74229B97}"/>
          </ac:spMkLst>
        </pc:spChg>
        <pc:spChg chg="add del">
          <ac:chgData name="Divina Vitorino" userId="c7d08bc7cd65b2ef" providerId="LiveId" clId="{52BB614C-C97A-4A3C-BBF1-797E1177DD60}" dt="2020-05-13T21:08:11.602" v="10088" actId="26606"/>
          <ac:spMkLst>
            <pc:docMk/>
            <pc:sldMk cId="714021661" sldId="268"/>
            <ac:spMk id="1078" creationId="{A1DABD52-05DF-4F31-AFB9-B330D8BE46FD}"/>
          </ac:spMkLst>
        </pc:spChg>
        <pc:spChg chg="add del">
          <ac:chgData name="Divina Vitorino" userId="c7d08bc7cd65b2ef" providerId="LiveId" clId="{52BB614C-C97A-4A3C-BBF1-797E1177DD60}" dt="2020-05-13T21:08:11.602" v="10088" actId="26606"/>
          <ac:spMkLst>
            <pc:docMk/>
            <pc:sldMk cId="714021661" sldId="268"/>
            <ac:spMk id="1079" creationId="{78418A25-6EAC-4140-BFE6-284E1925B5EE}"/>
          </ac:spMkLst>
        </pc:spChg>
        <pc:spChg chg="add del">
          <ac:chgData name="Divina Vitorino" userId="c7d08bc7cd65b2ef" providerId="LiveId" clId="{52BB614C-C97A-4A3C-BBF1-797E1177DD60}" dt="2020-05-13T21:08:11.602" v="10088" actId="26606"/>
          <ac:spMkLst>
            <pc:docMk/>
            <pc:sldMk cId="714021661" sldId="268"/>
            <ac:spMk id="1080" creationId="{6B9D64DB-4D5C-4A91-B45F-F301E3174F9F}"/>
          </ac:spMkLst>
        </pc:spChg>
        <pc:spChg chg="add del">
          <ac:chgData name="Divina Vitorino" userId="c7d08bc7cd65b2ef" providerId="LiveId" clId="{52BB614C-C97A-4A3C-BBF1-797E1177DD60}" dt="2020-05-13T21:08:11.602" v="10088" actId="26606"/>
          <ac:spMkLst>
            <pc:docMk/>
            <pc:sldMk cId="714021661" sldId="268"/>
            <ac:spMk id="1081" creationId="{8E4F04B5-4D4A-4F70-8549-384AF535134B}"/>
          </ac:spMkLst>
        </pc:spChg>
        <pc:spChg chg="add del">
          <ac:chgData name="Divina Vitorino" userId="c7d08bc7cd65b2ef" providerId="LiveId" clId="{52BB614C-C97A-4A3C-BBF1-797E1177DD60}" dt="2020-05-13T21:08:11.602" v="10088" actId="26606"/>
          <ac:spMkLst>
            <pc:docMk/>
            <pc:sldMk cId="714021661" sldId="268"/>
            <ac:spMk id="1082" creationId="{0D14DB62-3EB3-452E-89EE-30B0CDB0C8F4}"/>
          </ac:spMkLst>
        </pc:spChg>
        <pc:spChg chg="add del">
          <ac:chgData name="Divina Vitorino" userId="c7d08bc7cd65b2ef" providerId="LiveId" clId="{52BB614C-C97A-4A3C-BBF1-797E1177DD60}" dt="2020-05-13T21:08:11.602" v="10088" actId="26606"/>
          <ac:spMkLst>
            <pc:docMk/>
            <pc:sldMk cId="714021661" sldId="268"/>
            <ac:spMk id="1083" creationId="{CB14CE1B-4BC5-4EF2-BE3D-05E4F580B3DB}"/>
          </ac:spMkLst>
        </pc:spChg>
        <pc:spChg chg="add del">
          <ac:chgData name="Divina Vitorino" userId="c7d08bc7cd65b2ef" providerId="LiveId" clId="{52BB614C-C97A-4A3C-BBF1-797E1177DD60}" dt="2020-05-13T21:08:20.061" v="10090" actId="26606"/>
          <ac:spMkLst>
            <pc:docMk/>
            <pc:sldMk cId="714021661" sldId="268"/>
            <ac:spMk id="1085" creationId="{26882C51-76F9-4F99-997D-31FA6242A805}"/>
          </ac:spMkLst>
        </pc:spChg>
        <pc:spChg chg="add del">
          <ac:chgData name="Divina Vitorino" userId="c7d08bc7cd65b2ef" providerId="LiveId" clId="{52BB614C-C97A-4A3C-BBF1-797E1177DD60}" dt="2020-05-13T21:08:20.061" v="10090" actId="26606"/>
          <ac:spMkLst>
            <pc:docMk/>
            <pc:sldMk cId="714021661" sldId="268"/>
            <ac:spMk id="1086" creationId="{61FFFC16-86E2-4B9A-BC6D-213DC2654765}"/>
          </ac:spMkLst>
        </pc:spChg>
        <pc:spChg chg="add del">
          <ac:chgData name="Divina Vitorino" userId="c7d08bc7cd65b2ef" providerId="LiveId" clId="{52BB614C-C97A-4A3C-BBF1-797E1177DD60}" dt="2020-05-13T21:08:20.061" v="10090" actId="26606"/>
          <ac:spMkLst>
            <pc:docMk/>
            <pc:sldMk cId="714021661" sldId="268"/>
            <ac:spMk id="1087" creationId="{D8350E6D-CBC9-4A26-B84F-7145FDC9F5FB}"/>
          </ac:spMkLst>
        </pc:spChg>
        <pc:spChg chg="add del">
          <ac:chgData name="Divina Vitorino" userId="c7d08bc7cd65b2ef" providerId="LiveId" clId="{52BB614C-C97A-4A3C-BBF1-797E1177DD60}" dt="2020-05-13T21:08:20.061" v="10090" actId="26606"/>
          <ac:spMkLst>
            <pc:docMk/>
            <pc:sldMk cId="714021661" sldId="268"/>
            <ac:spMk id="1088" creationId="{DD3524E0-C87C-4F38-9FC7-E969C15A7906}"/>
          </ac:spMkLst>
        </pc:spChg>
        <pc:spChg chg="add del">
          <ac:chgData name="Divina Vitorino" userId="c7d08bc7cd65b2ef" providerId="LiveId" clId="{52BB614C-C97A-4A3C-BBF1-797E1177DD60}" dt="2020-05-13T21:08:20.061" v="10090" actId="26606"/>
          <ac:spMkLst>
            <pc:docMk/>
            <pc:sldMk cId="714021661" sldId="268"/>
            <ac:spMk id="1089" creationId="{F1ED1DF4-DDDE-4464-8ABC-ED1F633CCEC1}"/>
          </ac:spMkLst>
        </pc:spChg>
        <pc:spChg chg="add del">
          <ac:chgData name="Divina Vitorino" userId="c7d08bc7cd65b2ef" providerId="LiveId" clId="{52BB614C-C97A-4A3C-BBF1-797E1177DD60}" dt="2020-05-13T21:08:20.061" v="10090" actId="26606"/>
          <ac:spMkLst>
            <pc:docMk/>
            <pc:sldMk cId="714021661" sldId="268"/>
            <ac:spMk id="1090" creationId="{5CB4E315-91F2-4710-B866-B119037ED97C}"/>
          </ac:spMkLst>
        </pc:spChg>
        <pc:spChg chg="add del">
          <ac:chgData name="Divina Vitorino" userId="c7d08bc7cd65b2ef" providerId="LiveId" clId="{52BB614C-C97A-4A3C-BBF1-797E1177DD60}" dt="2020-05-13T21:08:20.061" v="10090" actId="26606"/>
          <ac:spMkLst>
            <pc:docMk/>
            <pc:sldMk cId="714021661" sldId="268"/>
            <ac:spMk id="1091" creationId="{DCBE1B01-A27C-45C2-ADA4-AA13C3AC1F6A}"/>
          </ac:spMkLst>
        </pc:spChg>
        <pc:spChg chg="add del">
          <ac:chgData name="Divina Vitorino" userId="c7d08bc7cd65b2ef" providerId="LiveId" clId="{52BB614C-C97A-4A3C-BBF1-797E1177DD60}" dt="2020-05-13T21:08:20.061" v="10090" actId="26606"/>
          <ac:spMkLst>
            <pc:docMk/>
            <pc:sldMk cId="714021661" sldId="268"/>
            <ac:spMk id="1092" creationId="{F6FE5468-759E-4E83-828A-5587C7F58873}"/>
          </ac:spMkLst>
        </pc:spChg>
        <pc:spChg chg="add del">
          <ac:chgData name="Divina Vitorino" userId="c7d08bc7cd65b2ef" providerId="LiveId" clId="{52BB614C-C97A-4A3C-BBF1-797E1177DD60}" dt="2020-05-13T21:08:20.061" v="10090" actId="26606"/>
          <ac:spMkLst>
            <pc:docMk/>
            <pc:sldMk cId="714021661" sldId="268"/>
            <ac:spMk id="1093" creationId="{569BABC0-B0CC-4E7B-838A-F6E644779E18}"/>
          </ac:spMkLst>
        </pc:spChg>
        <pc:spChg chg="add del">
          <ac:chgData name="Divina Vitorino" userId="c7d08bc7cd65b2ef" providerId="LiveId" clId="{52BB614C-C97A-4A3C-BBF1-797E1177DD60}" dt="2020-05-13T21:08:20.061" v="10090" actId="26606"/>
          <ac:spMkLst>
            <pc:docMk/>
            <pc:sldMk cId="714021661" sldId="268"/>
            <ac:spMk id="1094" creationId="{BE7E1DAA-43FB-4446-A354-9283DE6686C8}"/>
          </ac:spMkLst>
        </pc:spChg>
        <pc:spChg chg="add del">
          <ac:chgData name="Divina Vitorino" userId="c7d08bc7cd65b2ef" providerId="LiveId" clId="{52BB614C-C97A-4A3C-BBF1-797E1177DD60}" dt="2020-05-13T21:08:20.061" v="10090" actId="26606"/>
          <ac:spMkLst>
            <pc:docMk/>
            <pc:sldMk cId="714021661" sldId="268"/>
            <ac:spMk id="1095" creationId="{99FE99BC-5F7D-47C3-AA1E-16D7DBDBD18F}"/>
          </ac:spMkLst>
        </pc:spChg>
        <pc:spChg chg="add del">
          <ac:chgData name="Divina Vitorino" userId="c7d08bc7cd65b2ef" providerId="LiveId" clId="{52BB614C-C97A-4A3C-BBF1-797E1177DD60}" dt="2020-05-13T21:08:20.061" v="10090" actId="26606"/>
          <ac:spMkLst>
            <pc:docMk/>
            <pc:sldMk cId="714021661" sldId="268"/>
            <ac:spMk id="1096" creationId="{27400BAF-FCE6-4296-8A0E-9B595ADC09A4}"/>
          </ac:spMkLst>
        </pc:spChg>
        <pc:spChg chg="add del">
          <ac:chgData name="Divina Vitorino" userId="c7d08bc7cd65b2ef" providerId="LiveId" clId="{52BB614C-C97A-4A3C-BBF1-797E1177DD60}" dt="2020-05-13T21:08:20.061" v="10090" actId="26606"/>
          <ac:spMkLst>
            <pc:docMk/>
            <pc:sldMk cId="714021661" sldId="268"/>
            <ac:spMk id="1097" creationId="{F2FC5C7B-261A-4268-BA85-C29488A8BED3}"/>
          </ac:spMkLst>
        </pc:spChg>
        <pc:spChg chg="add">
          <ac:chgData name="Divina Vitorino" userId="c7d08bc7cd65b2ef" providerId="LiveId" clId="{52BB614C-C97A-4A3C-BBF1-797E1177DD60}" dt="2020-05-13T21:08:39.227" v="10093" actId="26606"/>
          <ac:spMkLst>
            <pc:docMk/>
            <pc:sldMk cId="714021661" sldId="268"/>
            <ac:spMk id="1104" creationId="{2E2D6188-24E5-426A-BB2A-3FA2D6B9C3EF}"/>
          </ac:spMkLst>
        </pc:spChg>
        <pc:spChg chg="add">
          <ac:chgData name="Divina Vitorino" userId="c7d08bc7cd65b2ef" providerId="LiveId" clId="{52BB614C-C97A-4A3C-BBF1-797E1177DD60}" dt="2020-05-13T21:08:39.227" v="10093" actId="26606"/>
          <ac:spMkLst>
            <pc:docMk/>
            <pc:sldMk cId="714021661" sldId="268"/>
            <ac:spMk id="1105" creationId="{F6E384F5-137A-40B1-97F0-694CC6ECD59C}"/>
          </ac:spMkLst>
        </pc:spChg>
        <pc:spChg chg="add">
          <ac:chgData name="Divina Vitorino" userId="c7d08bc7cd65b2ef" providerId="LiveId" clId="{52BB614C-C97A-4A3C-BBF1-797E1177DD60}" dt="2020-05-13T21:08:39.227" v="10093" actId="26606"/>
          <ac:spMkLst>
            <pc:docMk/>
            <pc:sldMk cId="714021661" sldId="268"/>
            <ac:spMk id="1106" creationId="{9DBC4630-03DA-474F-BBCB-BA3AE6B317A4}"/>
          </ac:spMkLst>
        </pc:spChg>
        <pc:spChg chg="add">
          <ac:chgData name="Divina Vitorino" userId="c7d08bc7cd65b2ef" providerId="LiveId" clId="{52BB614C-C97A-4A3C-BBF1-797E1177DD60}" dt="2020-05-13T21:08:39.227" v="10093" actId="26606"/>
          <ac:spMkLst>
            <pc:docMk/>
            <pc:sldMk cId="714021661" sldId="268"/>
            <ac:spMk id="1107" creationId="{1208BC59-C84F-483F-80CD-FAEC74229B97}"/>
          </ac:spMkLst>
        </pc:spChg>
        <pc:spChg chg="add">
          <ac:chgData name="Divina Vitorino" userId="c7d08bc7cd65b2ef" providerId="LiveId" clId="{52BB614C-C97A-4A3C-BBF1-797E1177DD60}" dt="2020-05-13T21:08:39.227" v="10093" actId="26606"/>
          <ac:spMkLst>
            <pc:docMk/>
            <pc:sldMk cId="714021661" sldId="268"/>
            <ac:spMk id="1108" creationId="{A1DABD52-05DF-4F31-AFB9-B330D8BE46FD}"/>
          </ac:spMkLst>
        </pc:spChg>
        <pc:spChg chg="add">
          <ac:chgData name="Divina Vitorino" userId="c7d08bc7cd65b2ef" providerId="LiveId" clId="{52BB614C-C97A-4A3C-BBF1-797E1177DD60}" dt="2020-05-13T21:08:39.227" v="10093" actId="26606"/>
          <ac:spMkLst>
            <pc:docMk/>
            <pc:sldMk cId="714021661" sldId="268"/>
            <ac:spMk id="1109" creationId="{78418A25-6EAC-4140-BFE6-284E1925B5EE}"/>
          </ac:spMkLst>
        </pc:spChg>
        <pc:spChg chg="add">
          <ac:chgData name="Divina Vitorino" userId="c7d08bc7cd65b2ef" providerId="LiveId" clId="{52BB614C-C97A-4A3C-BBF1-797E1177DD60}" dt="2020-05-13T21:08:39.227" v="10093" actId="26606"/>
          <ac:spMkLst>
            <pc:docMk/>
            <pc:sldMk cId="714021661" sldId="268"/>
            <ac:spMk id="1110" creationId="{6B9D64DB-4D5C-4A91-B45F-F301E3174F9F}"/>
          </ac:spMkLst>
        </pc:spChg>
        <pc:spChg chg="add">
          <ac:chgData name="Divina Vitorino" userId="c7d08bc7cd65b2ef" providerId="LiveId" clId="{52BB614C-C97A-4A3C-BBF1-797E1177DD60}" dt="2020-05-13T21:08:39.227" v="10093" actId="26606"/>
          <ac:spMkLst>
            <pc:docMk/>
            <pc:sldMk cId="714021661" sldId="268"/>
            <ac:spMk id="1111" creationId="{8E4F04B5-4D4A-4F70-8549-384AF535134B}"/>
          </ac:spMkLst>
        </pc:spChg>
        <pc:spChg chg="add">
          <ac:chgData name="Divina Vitorino" userId="c7d08bc7cd65b2ef" providerId="LiveId" clId="{52BB614C-C97A-4A3C-BBF1-797E1177DD60}" dt="2020-05-13T21:08:39.227" v="10093" actId="26606"/>
          <ac:spMkLst>
            <pc:docMk/>
            <pc:sldMk cId="714021661" sldId="268"/>
            <ac:spMk id="1112" creationId="{0D14DB62-3EB3-452E-89EE-30B0CDB0C8F4}"/>
          </ac:spMkLst>
        </pc:spChg>
        <pc:spChg chg="add">
          <ac:chgData name="Divina Vitorino" userId="c7d08bc7cd65b2ef" providerId="LiveId" clId="{52BB614C-C97A-4A3C-BBF1-797E1177DD60}" dt="2020-05-13T21:08:39.227" v="10093" actId="26606"/>
          <ac:spMkLst>
            <pc:docMk/>
            <pc:sldMk cId="714021661" sldId="268"/>
            <ac:spMk id="1113" creationId="{CB14CE1B-4BC5-4EF2-BE3D-05E4F580B3DB}"/>
          </ac:spMkLst>
        </pc:spChg>
        <pc:picChg chg="mod ord">
          <ac:chgData name="Divina Vitorino" userId="c7d08bc7cd65b2ef" providerId="LiveId" clId="{52BB614C-C97A-4A3C-BBF1-797E1177DD60}" dt="2020-05-13T21:08:39.201" v="10092" actId="26606"/>
          <ac:picMkLst>
            <pc:docMk/>
            <pc:sldMk cId="714021661" sldId="268"/>
            <ac:picMk id="23" creationId="{69274D68-B3D8-413B-9E79-E79DF1AAB927}"/>
          </ac:picMkLst>
        </pc:picChg>
        <pc:picChg chg="mod ord">
          <ac:chgData name="Divina Vitorino" userId="c7d08bc7cd65b2ef" providerId="LiveId" clId="{52BB614C-C97A-4A3C-BBF1-797E1177DD60}" dt="2020-05-13T21:08:39.201" v="10092" actId="26606"/>
          <ac:picMkLst>
            <pc:docMk/>
            <pc:sldMk cId="714021661" sldId="268"/>
            <ac:picMk id="1028" creationId="{051792A9-36F0-40B4-A200-409204626D2B}"/>
          </ac:picMkLst>
        </pc:picChg>
        <pc:picChg chg="mod ord">
          <ac:chgData name="Divina Vitorino" userId="c7d08bc7cd65b2ef" providerId="LiveId" clId="{52BB614C-C97A-4A3C-BBF1-797E1177DD60}" dt="2020-05-13T21:08:39.201" v="10092" actId="26606"/>
          <ac:picMkLst>
            <pc:docMk/>
            <pc:sldMk cId="714021661" sldId="268"/>
            <ac:picMk id="1030" creationId="{5FA942B8-650E-4152-9D38-BD58E8ED5BE4}"/>
          </ac:picMkLst>
        </pc:picChg>
        <pc:picChg chg="mod ord">
          <ac:chgData name="Divina Vitorino" userId="c7d08bc7cd65b2ef" providerId="LiveId" clId="{52BB614C-C97A-4A3C-BBF1-797E1177DD60}" dt="2020-05-13T21:08:39.201" v="10092" actId="26606"/>
          <ac:picMkLst>
            <pc:docMk/>
            <pc:sldMk cId="714021661" sldId="268"/>
            <ac:picMk id="1032" creationId="{A4F01C17-D890-4082-A4A8-72DB297C6AEF}"/>
          </ac:picMkLst>
        </pc:picChg>
        <pc:picChg chg="mod ord">
          <ac:chgData name="Divina Vitorino" userId="c7d08bc7cd65b2ef" providerId="LiveId" clId="{52BB614C-C97A-4A3C-BBF1-797E1177DD60}" dt="2020-05-13T21:08:39.201" v="10092" actId="26606"/>
          <ac:picMkLst>
            <pc:docMk/>
            <pc:sldMk cId="714021661" sldId="268"/>
            <ac:picMk id="1034" creationId="{52A7997C-3A05-4165-B5B0-9F89B5B6C5AB}"/>
          </ac:picMkLst>
        </pc:picChg>
        <pc:cxnChg chg="add del">
          <ac:chgData name="Divina Vitorino" userId="c7d08bc7cd65b2ef" providerId="LiveId" clId="{52BB614C-C97A-4A3C-BBF1-797E1177DD60}" dt="2020-04-28T20:32:32.438" v="2211" actId="26606"/>
          <ac:cxnSpMkLst>
            <pc:docMk/>
            <pc:sldMk cId="714021661" sldId="268"/>
            <ac:cxnSpMk id="1060" creationId="{982DC870-E8E5-4050-B10C-CC24FC67E50A}"/>
          </ac:cxnSpMkLst>
        </pc:cxnChg>
        <pc:cxnChg chg="add del">
          <ac:chgData name="Divina Vitorino" userId="c7d08bc7cd65b2ef" providerId="LiveId" clId="{52BB614C-C97A-4A3C-BBF1-797E1177DD60}" dt="2020-04-28T20:32:32.438" v="2211" actId="26606"/>
          <ac:cxnSpMkLst>
            <pc:docMk/>
            <pc:sldMk cId="714021661" sldId="268"/>
            <ac:cxnSpMk id="1061" creationId="{FF76A74F-C283-4DED-BD4D-086753B7CB00}"/>
          </ac:cxnSpMkLst>
        </pc:cxnChg>
        <pc:cxnChg chg="add del">
          <ac:chgData name="Divina Vitorino" userId="c7d08bc7cd65b2ef" providerId="LiveId" clId="{52BB614C-C97A-4A3C-BBF1-797E1177DD60}" dt="2020-04-28T20:32:32.438" v="2211" actId="26606"/>
          <ac:cxnSpMkLst>
            <pc:docMk/>
            <pc:sldMk cId="714021661" sldId="268"/>
            <ac:cxnSpMk id="1062" creationId="{3B2791FB-B2F7-4BBE-B8D8-74C37FF9E85C}"/>
          </ac:cxnSpMkLst>
        </pc:cxnChg>
        <pc:cxnChg chg="add del">
          <ac:chgData name="Divina Vitorino" userId="c7d08bc7cd65b2ef" providerId="LiveId" clId="{52BB614C-C97A-4A3C-BBF1-797E1177DD60}" dt="2020-04-28T20:32:32.438" v="2211" actId="26606"/>
          <ac:cxnSpMkLst>
            <pc:docMk/>
            <pc:sldMk cId="714021661" sldId="268"/>
            <ac:cxnSpMk id="1063" creationId="{9891B5DE-6811-4844-BB18-472A3F360EE5}"/>
          </ac:cxnSpMkLst>
        </pc:cxnChg>
        <pc:cxnChg chg="add del">
          <ac:chgData name="Divina Vitorino" userId="c7d08bc7cd65b2ef" providerId="LiveId" clId="{52BB614C-C97A-4A3C-BBF1-797E1177DD60}" dt="2020-04-28T20:32:32.438" v="2211" actId="26606"/>
          <ac:cxnSpMkLst>
            <pc:docMk/>
            <pc:sldMk cId="714021661" sldId="268"/>
            <ac:cxnSpMk id="1064" creationId="{77A9CA3A-7216-41E0-B3CD-058077FD396D}"/>
          </ac:cxnSpMkLst>
        </pc:cxnChg>
        <pc:cxnChg chg="add del">
          <ac:chgData name="Divina Vitorino" userId="c7d08bc7cd65b2ef" providerId="LiveId" clId="{52BB614C-C97A-4A3C-BBF1-797E1177DD60}" dt="2020-05-13T21:08:39.201" v="10092" actId="26606"/>
          <ac:cxnSpMkLst>
            <pc:docMk/>
            <pc:sldMk cId="714021661" sldId="268"/>
            <ac:cxnSpMk id="1099" creationId="{DC034BB4-8B50-4484-85C4-0CE4699284D7}"/>
          </ac:cxnSpMkLst>
        </pc:cxnChg>
        <pc:cxnChg chg="add del">
          <ac:chgData name="Divina Vitorino" userId="c7d08bc7cd65b2ef" providerId="LiveId" clId="{52BB614C-C97A-4A3C-BBF1-797E1177DD60}" dt="2020-05-13T21:08:39.201" v="10092" actId="26606"/>
          <ac:cxnSpMkLst>
            <pc:docMk/>
            <pc:sldMk cId="714021661" sldId="268"/>
            <ac:cxnSpMk id="1100" creationId="{81B200F7-B57A-4824-BB91-B6624450A5AC}"/>
          </ac:cxnSpMkLst>
        </pc:cxnChg>
        <pc:cxnChg chg="add del">
          <ac:chgData name="Divina Vitorino" userId="c7d08bc7cd65b2ef" providerId="LiveId" clId="{52BB614C-C97A-4A3C-BBF1-797E1177DD60}" dt="2020-05-13T21:08:39.201" v="10092" actId="26606"/>
          <ac:cxnSpMkLst>
            <pc:docMk/>
            <pc:sldMk cId="714021661" sldId="268"/>
            <ac:cxnSpMk id="1101" creationId="{1902062F-7F47-41E5-8574-2D1492D58ED3}"/>
          </ac:cxnSpMkLst>
        </pc:cxnChg>
        <pc:cxnChg chg="add del">
          <ac:chgData name="Divina Vitorino" userId="c7d08bc7cd65b2ef" providerId="LiveId" clId="{52BB614C-C97A-4A3C-BBF1-797E1177DD60}" dt="2020-05-13T21:08:39.201" v="10092" actId="26606"/>
          <ac:cxnSpMkLst>
            <pc:docMk/>
            <pc:sldMk cId="714021661" sldId="268"/>
            <ac:cxnSpMk id="1102" creationId="{FA92245C-961F-47D5-9691-272D28692D45}"/>
          </ac:cxnSpMkLst>
        </pc:cxnChg>
      </pc:sldChg>
      <pc:sldChg chg="addSp modSp ord modTransition modAnim modNotesTx">
        <pc:chgData name="Divina Vitorino" userId="c7d08bc7cd65b2ef" providerId="LiveId" clId="{52BB614C-C97A-4A3C-BBF1-797E1177DD60}" dt="2020-05-15T19:13:44.741" v="10535"/>
        <pc:sldMkLst>
          <pc:docMk/>
          <pc:sldMk cId="915601817" sldId="269"/>
        </pc:sldMkLst>
        <pc:spChg chg="mod">
          <ac:chgData name="Divina Vitorino" userId="c7d08bc7cd65b2ef" providerId="LiveId" clId="{52BB614C-C97A-4A3C-BBF1-797E1177DD60}" dt="2020-05-13T21:09:11.574" v="10095" actId="2711"/>
          <ac:spMkLst>
            <pc:docMk/>
            <pc:sldMk cId="915601817" sldId="269"/>
            <ac:spMk id="2" creationId="{6099A25C-39A0-4D1C-98AC-17CE722304A1}"/>
          </ac:spMkLst>
        </pc:spChg>
        <pc:spChg chg="mod">
          <ac:chgData name="Divina Vitorino" userId="c7d08bc7cd65b2ef" providerId="LiveId" clId="{52BB614C-C97A-4A3C-BBF1-797E1177DD60}" dt="2020-05-13T21:15:41.498" v="10169" actId="207"/>
          <ac:spMkLst>
            <pc:docMk/>
            <pc:sldMk cId="915601817" sldId="269"/>
            <ac:spMk id="7" creationId="{AB3F44C4-36C1-4602-AB72-452160D5A525}"/>
          </ac:spMkLst>
        </pc:spChg>
        <pc:spChg chg="mod">
          <ac:chgData name="Divina Vitorino" userId="c7d08bc7cd65b2ef" providerId="LiveId" clId="{52BB614C-C97A-4A3C-BBF1-797E1177DD60}" dt="2020-05-13T21:15:41.498" v="10169" actId="207"/>
          <ac:spMkLst>
            <pc:docMk/>
            <pc:sldMk cId="915601817" sldId="269"/>
            <ac:spMk id="8" creationId="{E8EC02EB-757F-49CC-8E83-3CFB372EF8B9}"/>
          </ac:spMkLst>
        </pc:spChg>
        <pc:spChg chg="mod">
          <ac:chgData name="Divina Vitorino" userId="c7d08bc7cd65b2ef" providerId="LiveId" clId="{52BB614C-C97A-4A3C-BBF1-797E1177DD60}" dt="2020-05-13T21:15:41.498" v="10169" actId="207"/>
          <ac:spMkLst>
            <pc:docMk/>
            <pc:sldMk cId="915601817" sldId="269"/>
            <ac:spMk id="9" creationId="{639C67BA-D204-4231-8DA0-0538C1C1F4C5}"/>
          </ac:spMkLst>
        </pc:spChg>
        <pc:spChg chg="mod">
          <ac:chgData name="Divina Vitorino" userId="c7d08bc7cd65b2ef" providerId="LiveId" clId="{52BB614C-C97A-4A3C-BBF1-797E1177DD60}" dt="2020-05-13T21:15:12.845" v="10167" actId="403"/>
          <ac:spMkLst>
            <pc:docMk/>
            <pc:sldMk cId="915601817" sldId="269"/>
            <ac:spMk id="10" creationId="{8A026294-721A-4F18-8081-3025689C05ED}"/>
          </ac:spMkLst>
        </pc:spChg>
        <pc:spChg chg="mod">
          <ac:chgData name="Divina Vitorino" userId="c7d08bc7cd65b2ef" providerId="LiveId" clId="{52BB614C-C97A-4A3C-BBF1-797E1177DD60}" dt="2020-05-13T21:15:19.708" v="10168" actId="1076"/>
          <ac:spMkLst>
            <pc:docMk/>
            <pc:sldMk cId="915601817" sldId="269"/>
            <ac:spMk id="11" creationId="{9C9D7509-67C8-4A19-9531-8AC6ABA34E95}"/>
          </ac:spMkLst>
        </pc:spChg>
        <pc:spChg chg="mod">
          <ac:chgData name="Divina Vitorino" userId="c7d08bc7cd65b2ef" providerId="LiveId" clId="{52BB614C-C97A-4A3C-BBF1-797E1177DD60}" dt="2020-05-13T21:15:00.584" v="10165" actId="403"/>
          <ac:spMkLst>
            <pc:docMk/>
            <pc:sldMk cId="915601817" sldId="269"/>
            <ac:spMk id="12" creationId="{C0DE1925-9030-4AC3-B769-E6C88D046969}"/>
          </ac:spMkLst>
        </pc:spChg>
        <pc:spChg chg="mod">
          <ac:chgData name="Divina Vitorino" userId="c7d08bc7cd65b2ef" providerId="LiveId" clId="{52BB614C-C97A-4A3C-BBF1-797E1177DD60}" dt="2020-05-13T21:15:00.584" v="10165" actId="403"/>
          <ac:spMkLst>
            <pc:docMk/>
            <pc:sldMk cId="915601817" sldId="269"/>
            <ac:spMk id="13" creationId="{E48E4CDC-43F1-4210-B687-7C8E6308B11F}"/>
          </ac:spMkLst>
        </pc:spChg>
        <pc:spChg chg="mod">
          <ac:chgData name="Divina Vitorino" userId="c7d08bc7cd65b2ef" providerId="LiveId" clId="{52BB614C-C97A-4A3C-BBF1-797E1177DD60}" dt="2020-05-13T21:14:24.665" v="10161" actId="207"/>
          <ac:spMkLst>
            <pc:docMk/>
            <pc:sldMk cId="915601817" sldId="269"/>
            <ac:spMk id="14" creationId="{47131723-E752-4313-B5A7-00F931B9CC78}"/>
          </ac:spMkLst>
        </pc:spChg>
        <pc:spChg chg="mod">
          <ac:chgData name="Divina Vitorino" userId="c7d08bc7cd65b2ef" providerId="LiveId" clId="{52BB614C-C97A-4A3C-BBF1-797E1177DD60}" dt="2020-05-13T21:14:34.836" v="10162" actId="207"/>
          <ac:spMkLst>
            <pc:docMk/>
            <pc:sldMk cId="915601817" sldId="269"/>
            <ac:spMk id="19" creationId="{4282F828-122E-4F94-A631-CCBCCAC83D7B}"/>
          </ac:spMkLst>
        </pc:spChg>
        <pc:spChg chg="mod">
          <ac:chgData name="Divina Vitorino" userId="c7d08bc7cd65b2ef" providerId="LiveId" clId="{52BB614C-C97A-4A3C-BBF1-797E1177DD60}" dt="2020-05-13T21:14:40" v="10163" actId="207"/>
          <ac:spMkLst>
            <pc:docMk/>
            <pc:sldMk cId="915601817" sldId="269"/>
            <ac:spMk id="21" creationId="{3CB79428-9F60-48F1-A77E-59E5D3D7B6F1}"/>
          </ac:spMkLst>
        </pc:spChg>
        <pc:spChg chg="add mod">
          <ac:chgData name="Divina Vitorino" userId="c7d08bc7cd65b2ef" providerId="LiveId" clId="{52BB614C-C97A-4A3C-BBF1-797E1177DD60}" dt="2020-05-13T21:15:41.498" v="10169" actId="207"/>
          <ac:spMkLst>
            <pc:docMk/>
            <pc:sldMk cId="915601817" sldId="269"/>
            <ac:spMk id="23" creationId="{43C6781E-2551-4B18-BD68-014047CF6333}"/>
          </ac:spMkLst>
        </pc:spChg>
        <pc:cxnChg chg="mod">
          <ac:chgData name="Divina Vitorino" userId="c7d08bc7cd65b2ef" providerId="LiveId" clId="{52BB614C-C97A-4A3C-BBF1-797E1177DD60}" dt="2020-05-13T21:10:54.278" v="10143" actId="1036"/>
          <ac:cxnSpMkLst>
            <pc:docMk/>
            <pc:sldMk cId="915601817" sldId="269"/>
            <ac:cxnSpMk id="22" creationId="{21B9A588-241B-42FB-8120-A89529C26B8A}"/>
          </ac:cxnSpMkLst>
        </pc:cxnChg>
      </pc:sldChg>
      <pc:sldChg chg="addSp delSp modSp modTransition delDesignElem">
        <pc:chgData name="Divina Vitorino" userId="c7d08bc7cd65b2ef" providerId="LiveId" clId="{52BB614C-C97A-4A3C-BBF1-797E1177DD60}" dt="2020-05-15T19:04:40.886" v="10521" actId="14100"/>
        <pc:sldMkLst>
          <pc:docMk/>
          <pc:sldMk cId="1498004672" sldId="270"/>
        </pc:sldMkLst>
        <pc:spChg chg="mod">
          <ac:chgData name="Divina Vitorino" userId="c7d08bc7cd65b2ef" providerId="LiveId" clId="{52BB614C-C97A-4A3C-BBF1-797E1177DD60}" dt="2020-05-13T21:07:51.799" v="10086" actId="2711"/>
          <ac:spMkLst>
            <pc:docMk/>
            <pc:sldMk cId="1498004672" sldId="270"/>
            <ac:spMk id="10" creationId="{16F4C4B2-AE20-46AC-9316-36E9467EBD09}"/>
          </ac:spMkLst>
        </pc:spChg>
        <pc:spChg chg="add del">
          <ac:chgData name="Divina Vitorino" userId="c7d08bc7cd65b2ef" providerId="LiveId" clId="{52BB614C-C97A-4A3C-BBF1-797E1177DD60}" dt="2020-05-13T20:22:43.993" v="8908"/>
          <ac:spMkLst>
            <pc:docMk/>
            <pc:sldMk cId="1498004672" sldId="270"/>
            <ac:spMk id="12" creationId="{A7895A40-19A4-42D6-9D30-DBC1E8002635}"/>
          </ac:spMkLst>
        </pc:spChg>
        <pc:spChg chg="add del">
          <ac:chgData name="Divina Vitorino" userId="c7d08bc7cd65b2ef" providerId="LiveId" clId="{52BB614C-C97A-4A3C-BBF1-797E1177DD60}" dt="2020-05-13T20:22:43.993" v="8908"/>
          <ac:spMkLst>
            <pc:docMk/>
            <pc:sldMk cId="1498004672" sldId="270"/>
            <ac:spMk id="13" creationId="{02F429C4-ABC9-46FC-818A-B5429CDE4A96}"/>
          </ac:spMkLst>
        </pc:spChg>
        <pc:spChg chg="add del">
          <ac:chgData name="Divina Vitorino" userId="c7d08bc7cd65b2ef" providerId="LiveId" clId="{52BB614C-C97A-4A3C-BBF1-797E1177DD60}" dt="2020-05-13T20:22:43.993" v="8908"/>
          <ac:spMkLst>
            <pc:docMk/>
            <pc:sldMk cId="1498004672" sldId="270"/>
            <ac:spMk id="14" creationId="{2CEF98E4-3709-4952-8F42-2305CCE34FA3}"/>
          </ac:spMkLst>
        </pc:spChg>
        <pc:spChg chg="del">
          <ac:chgData name="Divina Vitorino" userId="c7d08bc7cd65b2ef" providerId="LiveId" clId="{52BB614C-C97A-4A3C-BBF1-797E1177DD60}" dt="2020-04-28T18:48:26.003" v="299"/>
          <ac:spMkLst>
            <pc:docMk/>
            <pc:sldMk cId="1498004672" sldId="270"/>
            <ac:spMk id="15" creationId="{C3896A03-3945-419A-B66B-4EE266EDD152}"/>
          </ac:spMkLst>
        </pc:spChg>
        <pc:spChg chg="add">
          <ac:chgData name="Divina Vitorino" userId="c7d08bc7cd65b2ef" providerId="LiveId" clId="{52BB614C-C97A-4A3C-BBF1-797E1177DD60}" dt="2020-05-13T21:07:38.745" v="10085" actId="26606"/>
          <ac:spMkLst>
            <pc:docMk/>
            <pc:sldMk cId="1498004672" sldId="270"/>
            <ac:spMk id="16" creationId="{FB5B0058-AF13-4859-B429-4EDDE2A26F7F}"/>
          </ac:spMkLst>
        </pc:spChg>
        <pc:spChg chg="del">
          <ac:chgData name="Divina Vitorino" userId="c7d08bc7cd65b2ef" providerId="LiveId" clId="{52BB614C-C97A-4A3C-BBF1-797E1177DD60}" dt="2020-04-28T18:48:26.003" v="299"/>
          <ac:spMkLst>
            <pc:docMk/>
            <pc:sldMk cId="1498004672" sldId="270"/>
            <ac:spMk id="17" creationId="{B34F5AD2-EDBD-4BBD-A55C-EAFFD0C7097A}"/>
          </ac:spMkLst>
        </pc:spChg>
        <pc:spChg chg="del">
          <ac:chgData name="Divina Vitorino" userId="c7d08bc7cd65b2ef" providerId="LiveId" clId="{52BB614C-C97A-4A3C-BBF1-797E1177DD60}" dt="2020-04-28T18:48:26.003" v="299"/>
          <ac:spMkLst>
            <pc:docMk/>
            <pc:sldMk cId="1498004672" sldId="270"/>
            <ac:spMk id="19" creationId="{6832F003-FCA6-4CFB-A2EA-308F3AA257D1}"/>
          </ac:spMkLst>
        </pc:spChg>
        <pc:spChg chg="add del">
          <ac:chgData name="Divina Vitorino" userId="c7d08bc7cd65b2ef" providerId="LiveId" clId="{52BB614C-C97A-4A3C-BBF1-797E1177DD60}" dt="2020-05-13T20:22:43.993" v="8908"/>
          <ac:spMkLst>
            <pc:docMk/>
            <pc:sldMk cId="1498004672" sldId="270"/>
            <ac:spMk id="21" creationId="{F10BCCF5-D685-47FF-B675-647EAEB72C8E}"/>
          </ac:spMkLst>
        </pc:spChg>
        <pc:spChg chg="add del">
          <ac:chgData name="Divina Vitorino" userId="c7d08bc7cd65b2ef" providerId="LiveId" clId="{52BB614C-C97A-4A3C-BBF1-797E1177DD60}" dt="2020-05-13T20:22:43.993" v="8908"/>
          <ac:spMkLst>
            <pc:docMk/>
            <pc:sldMk cId="1498004672" sldId="270"/>
            <ac:spMk id="23" creationId="{B0EE8A42-107A-4D4C-8D56-BBAE95C7FC0D}"/>
          </ac:spMkLst>
        </pc:spChg>
        <pc:picChg chg="add mod">
          <ac:chgData name="Divina Vitorino" userId="c7d08bc7cd65b2ef" providerId="LiveId" clId="{52BB614C-C97A-4A3C-BBF1-797E1177DD60}" dt="2020-05-15T19:04:40.886" v="10521" actId="14100"/>
          <ac:picMkLst>
            <pc:docMk/>
            <pc:sldMk cId="1498004672" sldId="270"/>
            <ac:picMk id="1026" creationId="{E0A26FC2-19C7-4F97-9E46-AC0A32998B32}"/>
          </ac:picMkLst>
        </pc:picChg>
        <pc:cxnChg chg="add">
          <ac:chgData name="Divina Vitorino" userId="c7d08bc7cd65b2ef" providerId="LiveId" clId="{52BB614C-C97A-4A3C-BBF1-797E1177DD60}" dt="2020-05-13T21:07:38.745" v="10085" actId="26606"/>
          <ac:cxnSpMkLst>
            <pc:docMk/>
            <pc:sldMk cId="1498004672" sldId="270"/>
            <ac:cxnSpMk id="18" creationId="{EC4521DE-248E-440D-AAD6-FD9E7D34B3BF}"/>
          </ac:cxnSpMkLst>
        </pc:cxnChg>
        <pc:cxnChg chg="add">
          <ac:chgData name="Divina Vitorino" userId="c7d08bc7cd65b2ef" providerId="LiveId" clId="{52BB614C-C97A-4A3C-BBF1-797E1177DD60}" dt="2020-05-13T21:07:38.745" v="10085" actId="26606"/>
          <ac:cxnSpMkLst>
            <pc:docMk/>
            <pc:sldMk cId="1498004672" sldId="270"/>
            <ac:cxnSpMk id="20" creationId="{442C13FA-4C0F-42D0-9626-5BA6040D8C31}"/>
          </ac:cxnSpMkLst>
        </pc:cxnChg>
      </pc:sldChg>
      <pc:sldChg chg="addSp delSp modSp mod modTransition setBg setClrOvrMap">
        <pc:chgData name="Divina Vitorino" userId="c7d08bc7cd65b2ef" providerId="LiveId" clId="{52BB614C-C97A-4A3C-BBF1-797E1177DD60}" dt="2020-05-13T22:39:47.326" v="10488" actId="1076"/>
        <pc:sldMkLst>
          <pc:docMk/>
          <pc:sldMk cId="2696512975" sldId="271"/>
        </pc:sldMkLst>
        <pc:spChg chg="mod">
          <ac:chgData name="Divina Vitorino" userId="c7d08bc7cd65b2ef" providerId="LiveId" clId="{52BB614C-C97A-4A3C-BBF1-797E1177DD60}" dt="2020-05-13T22:18:49.365" v="10272" actId="26606"/>
          <ac:spMkLst>
            <pc:docMk/>
            <pc:sldMk cId="2696512975" sldId="271"/>
            <ac:spMk id="2" creationId="{E187FF1E-AE70-4D32-8BE1-61D42DAB706A}"/>
          </ac:spMkLst>
        </pc:spChg>
        <pc:spChg chg="add">
          <ac:chgData name="Divina Vitorino" userId="c7d08bc7cd65b2ef" providerId="LiveId" clId="{52BB614C-C97A-4A3C-BBF1-797E1177DD60}" dt="2020-05-13T22:18:49.365" v="10272" actId="26606"/>
          <ac:spMkLst>
            <pc:docMk/>
            <pc:sldMk cId="2696512975" sldId="271"/>
            <ac:spMk id="5" creationId="{FB5B0058-AF13-4859-B429-4EDDE2A26F7F}"/>
          </ac:spMkLst>
        </pc:spChg>
        <pc:spChg chg="add del">
          <ac:chgData name="Divina Vitorino" userId="c7d08bc7cd65b2ef" providerId="LiveId" clId="{52BB614C-C97A-4A3C-BBF1-797E1177DD60}" dt="2020-04-28T22:26:02.998" v="5452" actId="26606"/>
          <ac:spMkLst>
            <pc:docMk/>
            <pc:sldMk cId="2696512975" sldId="271"/>
            <ac:spMk id="6" creationId="{20D5D19D-0789-4518-B5DC-D47ADF69D25A}"/>
          </ac:spMkLst>
        </pc:spChg>
        <pc:spChg chg="add del">
          <ac:chgData name="Divina Vitorino" userId="c7d08bc7cd65b2ef" providerId="LiveId" clId="{52BB614C-C97A-4A3C-BBF1-797E1177DD60}" dt="2020-04-28T22:26:16.182" v="5458" actId="26606"/>
          <ac:spMkLst>
            <pc:docMk/>
            <pc:sldMk cId="2696512975" sldId="271"/>
            <ac:spMk id="7" creationId="{42C138A0-F8A6-4698-8710-6453CC230F98}"/>
          </ac:spMkLst>
        </pc:spChg>
        <pc:spChg chg="add del">
          <ac:chgData name="Divina Vitorino" userId="c7d08bc7cd65b2ef" providerId="LiveId" clId="{52BB614C-C97A-4A3C-BBF1-797E1177DD60}" dt="2020-04-28T22:26:16.182" v="5458" actId="26606"/>
          <ac:spMkLst>
            <pc:docMk/>
            <pc:sldMk cId="2696512975" sldId="271"/>
            <ac:spMk id="15" creationId="{19C9EAEA-39D0-4B0E-A0EB-51E7B26740B1}"/>
          </ac:spMkLst>
        </pc:spChg>
        <pc:spChg chg="add del">
          <ac:chgData name="Divina Vitorino" userId="c7d08bc7cd65b2ef" providerId="LiveId" clId="{52BB614C-C97A-4A3C-BBF1-797E1177DD60}" dt="2020-04-28T22:26:02.998" v="5452" actId="26606"/>
          <ac:spMkLst>
            <pc:docMk/>
            <pc:sldMk cId="2696512975" sldId="271"/>
            <ac:spMk id="16" creationId="{B81933D1-5615-42C7-9C0B-4EB7105CCE2D}"/>
          </ac:spMkLst>
        </pc:spChg>
        <pc:spChg chg="add del">
          <ac:chgData name="Divina Vitorino" userId="c7d08bc7cd65b2ef" providerId="LiveId" clId="{52BB614C-C97A-4A3C-BBF1-797E1177DD60}" dt="2020-04-28T22:26:16.182" v="5458" actId="26606"/>
          <ac:spMkLst>
            <pc:docMk/>
            <pc:sldMk cId="2696512975" sldId="271"/>
            <ac:spMk id="17" creationId="{3873B707-463F-40B0-8227-E8CC6C67EB25}"/>
          </ac:spMkLst>
        </pc:spChg>
        <pc:spChg chg="add del">
          <ac:chgData name="Divina Vitorino" userId="c7d08bc7cd65b2ef" providerId="LiveId" clId="{52BB614C-C97A-4A3C-BBF1-797E1177DD60}" dt="2020-04-28T22:26:02.998" v="5452" actId="26606"/>
          <ac:spMkLst>
            <pc:docMk/>
            <pc:sldMk cId="2696512975" sldId="271"/>
            <ac:spMk id="18" creationId="{19C9EAEA-39D0-4B0E-A0EB-51E7B26740B1}"/>
          </ac:spMkLst>
        </pc:spChg>
        <pc:grpChg chg="add del">
          <ac:chgData name="Divina Vitorino" userId="c7d08bc7cd65b2ef" providerId="LiveId" clId="{52BB614C-C97A-4A3C-BBF1-797E1177DD60}" dt="2020-04-28T22:26:16.182" v="5458" actId="26606"/>
          <ac:grpSpMkLst>
            <pc:docMk/>
            <pc:sldMk cId="2696512975" sldId="271"/>
            <ac:grpSpMk id="8" creationId="{032D8612-31EB-44CF-A1D0-14FD4C705424}"/>
          </ac:grpSpMkLst>
        </pc:grpChg>
        <pc:grpChg chg="add del">
          <ac:chgData name="Divina Vitorino" userId="c7d08bc7cd65b2ef" providerId="LiveId" clId="{52BB614C-C97A-4A3C-BBF1-797E1177DD60}" dt="2020-04-28T22:26:02.998" v="5452" actId="26606"/>
          <ac:grpSpMkLst>
            <pc:docMk/>
            <pc:sldMk cId="2696512975" sldId="271"/>
            <ac:grpSpMk id="11" creationId="{032D8612-31EB-44CF-A1D0-14FD4C705424}"/>
          </ac:grpSpMkLst>
        </pc:grpChg>
        <pc:picChg chg="del mod">
          <ac:chgData name="Divina Vitorino" userId="c7d08bc7cd65b2ef" providerId="LiveId" clId="{52BB614C-C97A-4A3C-BBF1-797E1177DD60}" dt="2020-05-13T22:18:41.360" v="10271" actId="478"/>
          <ac:picMkLst>
            <pc:docMk/>
            <pc:sldMk cId="2696512975" sldId="271"/>
            <ac:picMk id="4" creationId="{53B737A2-DF73-4CBE-B050-DD8591F454BD}"/>
          </ac:picMkLst>
        </pc:picChg>
        <pc:picChg chg="add mod">
          <ac:chgData name="Divina Vitorino" userId="c7d08bc7cd65b2ef" providerId="LiveId" clId="{52BB614C-C97A-4A3C-BBF1-797E1177DD60}" dt="2020-05-13T22:39:47.326" v="10488" actId="1076"/>
          <ac:picMkLst>
            <pc:docMk/>
            <pc:sldMk cId="2696512975" sldId="271"/>
            <ac:picMk id="2050" creationId="{BE7699E8-9894-411F-B55E-EFCA8D02BBA9}"/>
          </ac:picMkLst>
        </pc:picChg>
        <pc:cxnChg chg="add">
          <ac:chgData name="Divina Vitorino" userId="c7d08bc7cd65b2ef" providerId="LiveId" clId="{52BB614C-C97A-4A3C-BBF1-797E1177DD60}" dt="2020-05-13T22:18:49.365" v="10272" actId="26606"/>
          <ac:cxnSpMkLst>
            <pc:docMk/>
            <pc:sldMk cId="2696512975" sldId="271"/>
            <ac:cxnSpMk id="10" creationId="{EC4521DE-248E-440D-AAD6-FD9E7D34B3BF}"/>
          </ac:cxnSpMkLst>
        </pc:cxnChg>
        <pc:cxnChg chg="add">
          <ac:chgData name="Divina Vitorino" userId="c7d08bc7cd65b2ef" providerId="LiveId" clId="{52BB614C-C97A-4A3C-BBF1-797E1177DD60}" dt="2020-05-13T22:18:49.365" v="10272" actId="26606"/>
          <ac:cxnSpMkLst>
            <pc:docMk/>
            <pc:sldMk cId="2696512975" sldId="271"/>
            <ac:cxnSpMk id="12" creationId="{442C13FA-4C0F-42D0-9626-5BA6040D8C31}"/>
          </ac:cxnSpMkLst>
        </pc:cxnChg>
      </pc:sldChg>
      <pc:sldChg chg="addSp delSp modSp modTransition delAnim modNotesTx">
        <pc:chgData name="Divina Vitorino" userId="c7d08bc7cd65b2ef" providerId="LiveId" clId="{52BB614C-C97A-4A3C-BBF1-797E1177DD60}" dt="2020-05-13T22:20:45.367" v="10438" actId="20577"/>
        <pc:sldMkLst>
          <pc:docMk/>
          <pc:sldMk cId="1042455311" sldId="272"/>
        </pc:sldMkLst>
        <pc:spChg chg="mod">
          <ac:chgData name="Divina Vitorino" userId="c7d08bc7cd65b2ef" providerId="LiveId" clId="{52BB614C-C97A-4A3C-BBF1-797E1177DD60}" dt="2020-04-28T22:27:09.516" v="5464" actId="113"/>
          <ac:spMkLst>
            <pc:docMk/>
            <pc:sldMk cId="1042455311" sldId="272"/>
            <ac:spMk id="2" creationId="{45924AA8-2CED-42F0-AED6-7532A53B2869}"/>
          </ac:spMkLst>
        </pc:spChg>
        <pc:spChg chg="mod">
          <ac:chgData name="Divina Vitorino" userId="c7d08bc7cd65b2ef" providerId="LiveId" clId="{52BB614C-C97A-4A3C-BBF1-797E1177DD60}" dt="2020-04-28T20:37:02.099" v="2256" actId="20577"/>
          <ac:spMkLst>
            <pc:docMk/>
            <pc:sldMk cId="1042455311" sldId="272"/>
            <ac:spMk id="3" creationId="{82EF2151-82EB-425B-9C19-D49E445DC8A6}"/>
          </ac:spMkLst>
        </pc:spChg>
        <pc:spChg chg="del">
          <ac:chgData name="Divina Vitorino" userId="c7d08bc7cd65b2ef" providerId="LiveId" clId="{52BB614C-C97A-4A3C-BBF1-797E1177DD60}" dt="2020-04-28T20:38:28.230" v="2366" actId="478"/>
          <ac:spMkLst>
            <pc:docMk/>
            <pc:sldMk cId="1042455311" sldId="272"/>
            <ac:spMk id="4" creationId="{261EE422-6C1F-4318-9727-ECA915C3187E}"/>
          </ac:spMkLst>
        </pc:spChg>
        <pc:spChg chg="del">
          <ac:chgData name="Divina Vitorino" userId="c7d08bc7cd65b2ef" providerId="LiveId" clId="{52BB614C-C97A-4A3C-BBF1-797E1177DD60}" dt="2020-04-28T20:38:29.494" v="2367" actId="478"/>
          <ac:spMkLst>
            <pc:docMk/>
            <pc:sldMk cId="1042455311" sldId="272"/>
            <ac:spMk id="5" creationId="{B16D3ED4-AB56-4BEA-AF93-56EAEE3C2786}"/>
          </ac:spMkLst>
        </pc:spChg>
        <pc:spChg chg="del">
          <ac:chgData name="Divina Vitorino" userId="c7d08bc7cd65b2ef" providerId="LiveId" clId="{52BB614C-C97A-4A3C-BBF1-797E1177DD60}" dt="2020-04-28T20:38:35.463" v="2371" actId="478"/>
          <ac:spMkLst>
            <pc:docMk/>
            <pc:sldMk cId="1042455311" sldId="272"/>
            <ac:spMk id="6" creationId="{25F16C78-80ED-4777-8C95-C89C6F400133}"/>
          </ac:spMkLst>
        </pc:spChg>
        <pc:spChg chg="del">
          <ac:chgData name="Divina Vitorino" userId="c7d08bc7cd65b2ef" providerId="LiveId" clId="{52BB614C-C97A-4A3C-BBF1-797E1177DD60}" dt="2020-04-28T20:38:36.263" v="2372" actId="478"/>
          <ac:spMkLst>
            <pc:docMk/>
            <pc:sldMk cId="1042455311" sldId="272"/>
            <ac:spMk id="7" creationId="{FE614280-11C4-46C1-ABCE-7E0425D03286}"/>
          </ac:spMkLst>
        </pc:spChg>
        <pc:graphicFrameChg chg="add del mod">
          <ac:chgData name="Divina Vitorino" userId="c7d08bc7cd65b2ef" providerId="LiveId" clId="{52BB614C-C97A-4A3C-BBF1-797E1177DD60}" dt="2020-04-28T20:39:24.624" v="2377" actId="1076"/>
          <ac:graphicFrameMkLst>
            <pc:docMk/>
            <pc:sldMk cId="1042455311" sldId="272"/>
            <ac:graphicFrameMk id="8" creationId="{1949983B-8FD4-4726-BCEB-D583CD343408}"/>
          </ac:graphicFrameMkLst>
        </pc:graphicFrameChg>
      </pc:sldChg>
      <pc:sldChg chg="addSp delSp modSp modTransition modNotesTx">
        <pc:chgData name="Divina Vitorino" userId="c7d08bc7cd65b2ef" providerId="LiveId" clId="{52BB614C-C97A-4A3C-BBF1-797E1177DD60}" dt="2020-05-13T20:28:57.126" v="8959" actId="27636"/>
        <pc:sldMkLst>
          <pc:docMk/>
          <pc:sldMk cId="1070697395" sldId="273"/>
        </pc:sldMkLst>
        <pc:spChg chg="mod">
          <ac:chgData name="Divina Vitorino" userId="c7d08bc7cd65b2ef" providerId="LiveId" clId="{52BB614C-C97A-4A3C-BBF1-797E1177DD60}" dt="2020-04-28T22:25:31.140" v="5448" actId="122"/>
          <ac:spMkLst>
            <pc:docMk/>
            <pc:sldMk cId="1070697395" sldId="273"/>
            <ac:spMk id="2" creationId="{082EF6F6-4CE4-4CFB-99F6-D992F698152A}"/>
          </ac:spMkLst>
        </pc:spChg>
        <pc:spChg chg="mod">
          <ac:chgData name="Divina Vitorino" userId="c7d08bc7cd65b2ef" providerId="LiveId" clId="{52BB614C-C97A-4A3C-BBF1-797E1177DD60}" dt="2020-05-13T20:28:57.126" v="8959" actId="27636"/>
          <ac:spMkLst>
            <pc:docMk/>
            <pc:sldMk cId="1070697395" sldId="273"/>
            <ac:spMk id="4" creationId="{C977A0A5-394A-4B76-BD13-6B04B47F7199}"/>
          </ac:spMkLst>
        </pc:spChg>
        <pc:spChg chg="mod">
          <ac:chgData name="Divina Vitorino" userId="c7d08bc7cd65b2ef" providerId="LiveId" clId="{52BB614C-C97A-4A3C-BBF1-797E1177DD60}" dt="2020-04-28T21:49:58.875" v="3700" actId="1582"/>
          <ac:spMkLst>
            <pc:docMk/>
            <pc:sldMk cId="1070697395" sldId="273"/>
            <ac:spMk id="5" creationId="{227CD903-42E8-4D59-A174-5EB77E8E1CC0}"/>
          </ac:spMkLst>
        </pc:spChg>
        <pc:spChg chg="add del mod">
          <ac:chgData name="Divina Vitorino" userId="c7d08bc7cd65b2ef" providerId="LiveId" clId="{52BB614C-C97A-4A3C-BBF1-797E1177DD60}" dt="2020-04-28T21:50:02.363" v="3702" actId="478"/>
          <ac:spMkLst>
            <pc:docMk/>
            <pc:sldMk cId="1070697395" sldId="273"/>
            <ac:spMk id="6" creationId="{C721D08F-CDB7-489B-887F-511F1ED1C1CE}"/>
          </ac:spMkLst>
        </pc:spChg>
      </pc:sldChg>
      <pc:sldChg chg="addSp delSp modSp modTransition modAnim delDesignElem modNotesTx">
        <pc:chgData name="Divina Vitorino" userId="c7d08bc7cd65b2ef" providerId="LiveId" clId="{52BB614C-C97A-4A3C-BBF1-797E1177DD60}" dt="2020-05-15T20:00:14.463" v="10539" actId="20577"/>
        <pc:sldMkLst>
          <pc:docMk/>
          <pc:sldMk cId="2854730000" sldId="274"/>
        </pc:sldMkLst>
        <pc:spChg chg="mod">
          <ac:chgData name="Divina Vitorino" userId="c7d08bc7cd65b2ef" providerId="LiveId" clId="{52BB614C-C97A-4A3C-BBF1-797E1177DD60}" dt="2020-04-28T22:25:15.093" v="5445" actId="122"/>
          <ac:spMkLst>
            <pc:docMk/>
            <pc:sldMk cId="2854730000" sldId="274"/>
            <ac:spMk id="2" creationId="{BE4AFEA5-DC6E-4A6C-91B7-A64D4A68371B}"/>
          </ac:spMkLst>
        </pc:spChg>
        <pc:spChg chg="add del mod">
          <ac:chgData name="Divina Vitorino" userId="c7d08bc7cd65b2ef" providerId="LiveId" clId="{52BB614C-C97A-4A3C-BBF1-797E1177DD60}" dt="2020-04-28T21:49:29.646" v="3698" actId="478"/>
          <ac:spMkLst>
            <pc:docMk/>
            <pc:sldMk cId="2854730000" sldId="274"/>
            <ac:spMk id="3" creationId="{3CE57C8E-66D1-46E4-BF10-10E7CF82439E}"/>
          </ac:spMkLst>
        </pc:spChg>
        <pc:spChg chg="add mod">
          <ac:chgData name="Divina Vitorino" userId="c7d08bc7cd65b2ef" providerId="LiveId" clId="{52BB614C-C97A-4A3C-BBF1-797E1177DD60}" dt="2020-05-15T20:00:14.463" v="10539" actId="20577"/>
          <ac:spMkLst>
            <pc:docMk/>
            <pc:sldMk cId="2854730000" sldId="274"/>
            <ac:spMk id="5" creationId="{6541E704-1E41-42A2-8246-2B68E3499207}"/>
          </ac:spMkLst>
        </pc:spChg>
        <pc:spChg chg="add del">
          <ac:chgData name="Divina Vitorino" userId="c7d08bc7cd65b2ef" providerId="LiveId" clId="{52BB614C-C97A-4A3C-BBF1-797E1177DD60}" dt="2020-05-13T20:22:43.993" v="8908"/>
          <ac:spMkLst>
            <pc:docMk/>
            <pc:sldMk cId="2854730000" sldId="274"/>
            <ac:spMk id="9" creationId="{922F19F4-FE70-43DC-856F-2CE5F521DC48}"/>
          </ac:spMkLst>
        </pc:spChg>
        <pc:spChg chg="add del">
          <ac:chgData name="Divina Vitorino" userId="c7d08bc7cd65b2ef" providerId="LiveId" clId="{52BB614C-C97A-4A3C-BBF1-797E1177DD60}" dt="2020-05-13T20:22:43.993" v="8908"/>
          <ac:spMkLst>
            <pc:docMk/>
            <pc:sldMk cId="2854730000" sldId="274"/>
            <ac:spMk id="19" creationId="{D5B0017B-2ECA-49AF-B397-DC140825DF8D}"/>
          </ac:spMkLst>
        </pc:spChg>
        <pc:spChg chg="add del">
          <ac:chgData name="Divina Vitorino" userId="c7d08bc7cd65b2ef" providerId="LiveId" clId="{52BB614C-C97A-4A3C-BBF1-797E1177DD60}" dt="2020-05-13T20:22:43.993" v="8908"/>
          <ac:spMkLst>
            <pc:docMk/>
            <pc:sldMk cId="2854730000" sldId="274"/>
            <ac:spMk id="21" creationId="{395ECC94-3D5E-46A7-A7A1-DE807E1563B4}"/>
          </ac:spMkLst>
        </pc:spChg>
        <pc:spChg chg="add del">
          <ac:chgData name="Divina Vitorino" userId="c7d08bc7cd65b2ef" providerId="LiveId" clId="{52BB614C-C97A-4A3C-BBF1-797E1177DD60}" dt="2020-05-13T20:22:43.993" v="8908"/>
          <ac:spMkLst>
            <pc:docMk/>
            <pc:sldMk cId="2854730000" sldId="274"/>
            <ac:spMk id="23" creationId="{7E549738-9961-462D-81B7-4A7A44691102}"/>
          </ac:spMkLst>
        </pc:spChg>
        <pc:grpChg chg="add del">
          <ac:chgData name="Divina Vitorino" userId="c7d08bc7cd65b2ef" providerId="LiveId" clId="{52BB614C-C97A-4A3C-BBF1-797E1177DD60}" dt="2020-05-13T20:22:43.993" v="8908"/>
          <ac:grpSpMkLst>
            <pc:docMk/>
            <pc:sldMk cId="2854730000" sldId="274"/>
            <ac:grpSpMk id="14" creationId="{AE1C45F0-260A-458C-96ED-C1F6D2151219}"/>
          </ac:grpSpMkLst>
        </pc:grpChg>
        <pc:graphicFrameChg chg="del">
          <ac:chgData name="Divina Vitorino" userId="c7d08bc7cd65b2ef" providerId="LiveId" clId="{52BB614C-C97A-4A3C-BBF1-797E1177DD60}" dt="2020-04-28T21:49:26.777" v="3697" actId="478"/>
          <ac:graphicFrameMkLst>
            <pc:docMk/>
            <pc:sldMk cId="2854730000" sldId="274"/>
            <ac:graphicFrameMk id="12" creationId="{1319C329-BC71-48D8-A589-C38F7F288717}"/>
          </ac:graphicFrameMkLst>
        </pc:graphicFrameChg>
        <pc:picChg chg="add mod ord">
          <ac:chgData name="Divina Vitorino" userId="c7d08bc7cd65b2ef" providerId="LiveId" clId="{52BB614C-C97A-4A3C-BBF1-797E1177DD60}" dt="2020-04-28T22:08:51.713" v="4674" actId="26606"/>
          <ac:picMkLst>
            <pc:docMk/>
            <pc:sldMk cId="2854730000" sldId="274"/>
            <ac:picMk id="4" creationId="{A7555B9C-9727-4CDE-A4C6-0D31C6DC9467}"/>
          </ac:picMkLst>
        </pc:picChg>
        <pc:picChg chg="add mod">
          <ac:chgData name="Divina Vitorino" userId="c7d08bc7cd65b2ef" providerId="LiveId" clId="{52BB614C-C97A-4A3C-BBF1-797E1177DD60}" dt="2020-04-28T22:08:51.713" v="4674" actId="26606"/>
          <ac:picMkLst>
            <pc:docMk/>
            <pc:sldMk cId="2854730000" sldId="274"/>
            <ac:picMk id="7" creationId="{D10B0CB6-60AE-4942-B4B3-E585F55146EC}"/>
          </ac:picMkLst>
        </pc:picChg>
        <pc:cxnChg chg="add del">
          <ac:chgData name="Divina Vitorino" userId="c7d08bc7cd65b2ef" providerId="LiveId" clId="{52BB614C-C97A-4A3C-BBF1-797E1177DD60}" dt="2020-05-13T20:22:43.993" v="8908"/>
          <ac:cxnSpMkLst>
            <pc:docMk/>
            <pc:sldMk cId="2854730000" sldId="274"/>
            <ac:cxnSpMk id="25" creationId="{6CF1BAF6-AD41-4082-B212-8A1F9A2E8779}"/>
          </ac:cxnSpMkLst>
        </pc:cxnChg>
      </pc:sldChg>
      <pc:sldChg chg="addSp delSp modSp modTransition modAnim">
        <pc:chgData name="Divina Vitorino" userId="c7d08bc7cd65b2ef" providerId="LiveId" clId="{52BB614C-C97A-4A3C-BBF1-797E1177DD60}" dt="2020-05-15T19:53:31.914" v="10536" actId="2711"/>
        <pc:sldMkLst>
          <pc:docMk/>
          <pc:sldMk cId="3931978322" sldId="275"/>
        </pc:sldMkLst>
        <pc:spChg chg="mod">
          <ac:chgData name="Divina Vitorino" userId="c7d08bc7cd65b2ef" providerId="LiveId" clId="{52BB614C-C97A-4A3C-BBF1-797E1177DD60}" dt="2020-05-15T19:53:31.914" v="10536" actId="2711"/>
          <ac:spMkLst>
            <pc:docMk/>
            <pc:sldMk cId="3931978322" sldId="275"/>
            <ac:spMk id="2" creationId="{67B37074-2AA9-426A-8593-DD6F45F64B60}"/>
          </ac:spMkLst>
        </pc:spChg>
        <pc:spChg chg="add del mod">
          <ac:chgData name="Divina Vitorino" userId="c7d08bc7cd65b2ef" providerId="LiveId" clId="{52BB614C-C97A-4A3C-BBF1-797E1177DD60}" dt="2020-04-28T22:22:26.185" v="5428" actId="26606"/>
          <ac:spMkLst>
            <pc:docMk/>
            <pc:sldMk cId="3931978322" sldId="275"/>
            <ac:spMk id="3" creationId="{C69E3834-0E5E-4F67-93BC-46010B969672}"/>
          </ac:spMkLst>
        </pc:spChg>
        <pc:spChg chg="add del mod">
          <ac:chgData name="Divina Vitorino" userId="c7d08bc7cd65b2ef" providerId="LiveId" clId="{52BB614C-C97A-4A3C-BBF1-797E1177DD60}" dt="2020-04-28T22:22:00.240" v="5421" actId="478"/>
          <ac:spMkLst>
            <pc:docMk/>
            <pc:sldMk cId="3931978322" sldId="275"/>
            <ac:spMk id="4" creationId="{8263175F-FB7B-482C-B34D-B7714869B12F}"/>
          </ac:spMkLst>
        </pc:spChg>
        <pc:graphicFrameChg chg="del">
          <ac:chgData name="Divina Vitorino" userId="c7d08bc7cd65b2ef" providerId="LiveId" clId="{52BB614C-C97A-4A3C-BBF1-797E1177DD60}" dt="2020-04-28T22:21:57.795" v="5420" actId="478"/>
          <ac:graphicFrameMkLst>
            <pc:docMk/>
            <pc:sldMk cId="3931978322" sldId="275"/>
            <ac:graphicFrameMk id="5" creationId="{6123D4CD-7AB2-46A3-A95A-6DEA0DC85172}"/>
          </ac:graphicFrameMkLst>
        </pc:graphicFrameChg>
        <pc:graphicFrameChg chg="add mod">
          <ac:chgData name="Divina Vitorino" userId="c7d08bc7cd65b2ef" providerId="LiveId" clId="{52BB614C-C97A-4A3C-BBF1-797E1177DD60}" dt="2020-05-13T22:22:11.752" v="10469" actId="20577"/>
          <ac:graphicFrameMkLst>
            <pc:docMk/>
            <pc:sldMk cId="3931978322" sldId="275"/>
            <ac:graphicFrameMk id="6" creationId="{86786C26-BBAD-4684-92BC-36322AB90A7C}"/>
          </ac:graphicFrameMkLst>
        </pc:graphicFrameChg>
      </pc:sldChg>
      <pc:sldChg chg="delSp modSp modTransition delDesignElem">
        <pc:chgData name="Divina Vitorino" userId="c7d08bc7cd65b2ef" providerId="LiveId" clId="{52BB614C-C97A-4A3C-BBF1-797E1177DD60}" dt="2020-05-13T22:23:26.887" v="10476" actId="2711"/>
        <pc:sldMkLst>
          <pc:docMk/>
          <pc:sldMk cId="1090747318" sldId="277"/>
        </pc:sldMkLst>
        <pc:spChg chg="mod">
          <ac:chgData name="Divina Vitorino" userId="c7d08bc7cd65b2ef" providerId="LiveId" clId="{52BB614C-C97A-4A3C-BBF1-797E1177DD60}" dt="2020-05-13T22:23:26.887" v="10476" actId="2711"/>
          <ac:spMkLst>
            <pc:docMk/>
            <pc:sldMk cId="1090747318" sldId="277"/>
            <ac:spMk id="2" creationId="{FB590944-352E-4824-A8A8-01788496CF4A}"/>
          </ac:spMkLst>
        </pc:spChg>
        <pc:spChg chg="mod">
          <ac:chgData name="Divina Vitorino" userId="c7d08bc7cd65b2ef" providerId="LiveId" clId="{52BB614C-C97A-4A3C-BBF1-797E1177DD60}" dt="2020-05-13T22:23:18.349" v="10475" actId="27636"/>
          <ac:spMkLst>
            <pc:docMk/>
            <pc:sldMk cId="1090747318" sldId="277"/>
            <ac:spMk id="4" creationId="{02827BF8-366B-483C-A8FD-1F556CC2D651}"/>
          </ac:spMkLst>
        </pc:spChg>
        <pc:spChg chg="del">
          <ac:chgData name="Divina Vitorino" userId="c7d08bc7cd65b2ef" providerId="LiveId" clId="{52BB614C-C97A-4A3C-BBF1-797E1177DD60}" dt="2020-04-28T18:48:26.003" v="299"/>
          <ac:spMkLst>
            <pc:docMk/>
            <pc:sldMk cId="1090747318" sldId="277"/>
            <ac:spMk id="71" creationId="{9E9F2A28-69A3-4945-B6B6-C2E4A6C55373}"/>
          </ac:spMkLst>
        </pc:spChg>
        <pc:spChg chg="del">
          <ac:chgData name="Divina Vitorino" userId="c7d08bc7cd65b2ef" providerId="LiveId" clId="{52BB614C-C97A-4A3C-BBF1-797E1177DD60}" dt="2020-04-28T18:48:26.003" v="299"/>
          <ac:spMkLst>
            <pc:docMk/>
            <pc:sldMk cId="1090747318" sldId="277"/>
            <ac:spMk id="73" creationId="{CB147A70-DC29-4DDF-A34C-2B82C6E2295E}"/>
          </ac:spMkLst>
        </pc:spChg>
        <pc:spChg chg="del">
          <ac:chgData name="Divina Vitorino" userId="c7d08bc7cd65b2ef" providerId="LiveId" clId="{52BB614C-C97A-4A3C-BBF1-797E1177DD60}" dt="2020-04-28T18:48:26.003" v="299"/>
          <ac:spMkLst>
            <pc:docMk/>
            <pc:sldMk cId="1090747318" sldId="277"/>
            <ac:spMk id="75" creationId="{3B438362-1E1E-4C62-A99E-4134CB16366C}"/>
          </ac:spMkLst>
        </pc:spChg>
        <pc:spChg chg="del">
          <ac:chgData name="Divina Vitorino" userId="c7d08bc7cd65b2ef" providerId="LiveId" clId="{52BB614C-C97A-4A3C-BBF1-797E1177DD60}" dt="2020-04-28T18:48:26.003" v="299"/>
          <ac:spMkLst>
            <pc:docMk/>
            <pc:sldMk cId="1090747318" sldId="277"/>
            <ac:spMk id="77" creationId="{6C077334-5571-4B83-A83E-4CCCFA7B5E8A}"/>
          </ac:spMkLst>
        </pc:spChg>
        <pc:spChg chg="del">
          <ac:chgData name="Divina Vitorino" userId="c7d08bc7cd65b2ef" providerId="LiveId" clId="{52BB614C-C97A-4A3C-BBF1-797E1177DD60}" dt="2020-04-28T18:48:26.003" v="299"/>
          <ac:spMkLst>
            <pc:docMk/>
            <pc:sldMk cId="1090747318" sldId="277"/>
            <ac:spMk id="79" creationId="{4D3DC50D-CA0F-48F9-B17E-20D8669AA4E0}"/>
          </ac:spMkLst>
        </pc:spChg>
        <pc:spChg chg="del">
          <ac:chgData name="Divina Vitorino" userId="c7d08bc7cd65b2ef" providerId="LiveId" clId="{52BB614C-C97A-4A3C-BBF1-797E1177DD60}" dt="2020-04-28T18:48:26.003" v="299"/>
          <ac:spMkLst>
            <pc:docMk/>
            <pc:sldMk cId="1090747318" sldId="277"/>
            <ac:spMk id="81" creationId="{D1B80E9C-CF8A-440B-B8F5-54BF121BF458}"/>
          </ac:spMkLst>
        </pc:spChg>
      </pc:sldChg>
      <pc:sldChg chg="addSp delSp modSp modTransition modAnim modNotesTx">
        <pc:chgData name="Divina Vitorino" userId="c7d08bc7cd65b2ef" providerId="LiveId" clId="{52BB614C-C97A-4A3C-BBF1-797E1177DD60}" dt="2020-05-15T22:22:15.653" v="10632" actId="1076"/>
        <pc:sldMkLst>
          <pc:docMk/>
          <pc:sldMk cId="2419817488" sldId="278"/>
        </pc:sldMkLst>
        <pc:spChg chg="mod">
          <ac:chgData name="Divina Vitorino" userId="c7d08bc7cd65b2ef" providerId="LiveId" clId="{52BB614C-C97A-4A3C-BBF1-797E1177DD60}" dt="2020-05-15T22:22:02.093" v="10629" actId="1076"/>
          <ac:spMkLst>
            <pc:docMk/>
            <pc:sldMk cId="2419817488" sldId="278"/>
            <ac:spMk id="2" creationId="{DBDD4E0B-0B08-4DF6-9956-CBA0DBEF13EF}"/>
          </ac:spMkLst>
        </pc:spChg>
        <pc:spChg chg="mod">
          <ac:chgData name="Divina Vitorino" userId="c7d08bc7cd65b2ef" providerId="LiveId" clId="{52BB614C-C97A-4A3C-BBF1-797E1177DD60}" dt="2020-05-13T20:46:08.699" v="9483" actId="1076"/>
          <ac:spMkLst>
            <pc:docMk/>
            <pc:sldMk cId="2419817488" sldId="278"/>
            <ac:spMk id="3" creationId="{C1BF3EEA-9777-475E-BC61-57AC83BF8526}"/>
          </ac:spMkLst>
        </pc:spChg>
        <pc:spChg chg="mod">
          <ac:chgData name="Divina Vitorino" userId="c7d08bc7cd65b2ef" providerId="LiveId" clId="{52BB614C-C97A-4A3C-BBF1-797E1177DD60}" dt="2020-05-15T22:22:15.653" v="10632" actId="1076"/>
          <ac:spMkLst>
            <pc:docMk/>
            <pc:sldMk cId="2419817488" sldId="278"/>
            <ac:spMk id="4" creationId="{E1658C75-9B51-4058-BF2B-4F1842B5A4E0}"/>
          </ac:spMkLst>
        </pc:spChg>
        <pc:spChg chg="del mod">
          <ac:chgData name="Divina Vitorino" userId="c7d08bc7cd65b2ef" providerId="LiveId" clId="{52BB614C-C97A-4A3C-BBF1-797E1177DD60}" dt="2020-05-13T20:41:49.252" v="9449"/>
          <ac:spMkLst>
            <pc:docMk/>
            <pc:sldMk cId="2419817488" sldId="278"/>
            <ac:spMk id="5" creationId="{DEB9DEDB-C8B1-431F-8FE5-AF8C22F77066}"/>
          </ac:spMkLst>
        </pc:spChg>
        <pc:spChg chg="del mod">
          <ac:chgData name="Divina Vitorino" userId="c7d08bc7cd65b2ef" providerId="LiveId" clId="{52BB614C-C97A-4A3C-BBF1-797E1177DD60}" dt="2020-05-13T20:41:49.252" v="9449"/>
          <ac:spMkLst>
            <pc:docMk/>
            <pc:sldMk cId="2419817488" sldId="278"/>
            <ac:spMk id="6" creationId="{ECFB7BE3-4E29-4D45-A4ED-67388E13E062}"/>
          </ac:spMkLst>
        </pc:spChg>
        <pc:spChg chg="del mod">
          <ac:chgData name="Divina Vitorino" userId="c7d08bc7cd65b2ef" providerId="LiveId" clId="{52BB614C-C97A-4A3C-BBF1-797E1177DD60}" dt="2020-05-13T20:41:49.252" v="9449"/>
          <ac:spMkLst>
            <pc:docMk/>
            <pc:sldMk cId="2419817488" sldId="278"/>
            <ac:spMk id="7" creationId="{FDF00F77-659A-4222-94BC-0401BA30AC34}"/>
          </ac:spMkLst>
        </pc:spChg>
        <pc:spChg chg="mod">
          <ac:chgData name="Divina Vitorino" userId="c7d08bc7cd65b2ef" providerId="LiveId" clId="{52BB614C-C97A-4A3C-BBF1-797E1177DD60}" dt="2020-05-15T22:21:49.761" v="10627" actId="1076"/>
          <ac:spMkLst>
            <pc:docMk/>
            <pc:sldMk cId="2419817488" sldId="278"/>
            <ac:spMk id="8" creationId="{F2940DF7-B9E5-4662-849B-11536701E48C}"/>
          </ac:spMkLst>
        </pc:spChg>
        <pc:spChg chg="mod">
          <ac:chgData name="Divina Vitorino" userId="c7d08bc7cd65b2ef" providerId="LiveId" clId="{52BB614C-C97A-4A3C-BBF1-797E1177DD60}" dt="2020-05-15T22:20:41.953" v="10620" actId="1076"/>
          <ac:spMkLst>
            <pc:docMk/>
            <pc:sldMk cId="2419817488" sldId="278"/>
            <ac:spMk id="9" creationId="{2C993108-F59D-4AA3-8FDE-1CDDDE314AEE}"/>
          </ac:spMkLst>
        </pc:spChg>
        <pc:spChg chg="mod">
          <ac:chgData name="Divina Vitorino" userId="c7d08bc7cd65b2ef" providerId="LiveId" clId="{52BB614C-C97A-4A3C-BBF1-797E1177DD60}" dt="2020-05-15T22:21:19.436" v="10625" actId="255"/>
          <ac:spMkLst>
            <pc:docMk/>
            <pc:sldMk cId="2419817488" sldId="278"/>
            <ac:spMk id="10" creationId="{D6870825-449F-4527-8985-30C5C2E1F35C}"/>
          </ac:spMkLst>
        </pc:spChg>
        <pc:picChg chg="add del mod">
          <ac:chgData name="Divina Vitorino" userId="c7d08bc7cd65b2ef" providerId="LiveId" clId="{52BB614C-C97A-4A3C-BBF1-797E1177DD60}" dt="2020-05-13T20:43:58.266" v="9467" actId="478"/>
          <ac:picMkLst>
            <pc:docMk/>
            <pc:sldMk cId="2419817488" sldId="278"/>
            <ac:picMk id="12" creationId="{E3EC4C4C-CFD6-4FDF-8011-CB2DCA6D9A73}"/>
          </ac:picMkLst>
        </pc:picChg>
        <pc:picChg chg="add mod">
          <ac:chgData name="Divina Vitorino" userId="c7d08bc7cd65b2ef" providerId="LiveId" clId="{52BB614C-C97A-4A3C-BBF1-797E1177DD60}" dt="2020-05-13T20:45:28.281" v="9480" actId="1076"/>
          <ac:picMkLst>
            <pc:docMk/>
            <pc:sldMk cId="2419817488" sldId="278"/>
            <ac:picMk id="14" creationId="{84BF128C-3C4A-4FEE-8117-F6AD388B62D8}"/>
          </ac:picMkLst>
        </pc:picChg>
        <pc:picChg chg="add mod">
          <ac:chgData name="Divina Vitorino" userId="c7d08bc7cd65b2ef" providerId="LiveId" clId="{52BB614C-C97A-4A3C-BBF1-797E1177DD60}" dt="2020-05-13T20:45:24.695" v="9479" actId="1076"/>
          <ac:picMkLst>
            <pc:docMk/>
            <pc:sldMk cId="2419817488" sldId="278"/>
            <ac:picMk id="16" creationId="{1D2B459A-BA0D-418F-81E0-92A26D89F92C}"/>
          </ac:picMkLst>
        </pc:picChg>
        <pc:picChg chg="add mod">
          <ac:chgData name="Divina Vitorino" userId="c7d08bc7cd65b2ef" providerId="LiveId" clId="{52BB614C-C97A-4A3C-BBF1-797E1177DD60}" dt="2020-05-13T20:45:18.743" v="9478" actId="1076"/>
          <ac:picMkLst>
            <pc:docMk/>
            <pc:sldMk cId="2419817488" sldId="278"/>
            <ac:picMk id="18" creationId="{C5F7800D-7B77-4725-87DD-5CAAB0943869}"/>
          </ac:picMkLst>
        </pc:picChg>
      </pc:sldChg>
      <pc:sldChg chg="addSp delSp modSp modTransition delDesignElem">
        <pc:chgData name="Divina Vitorino" userId="c7d08bc7cd65b2ef" providerId="LiveId" clId="{52BB614C-C97A-4A3C-BBF1-797E1177DD60}" dt="2020-05-13T20:31:24.779" v="8979" actId="2711"/>
        <pc:sldMkLst>
          <pc:docMk/>
          <pc:sldMk cId="257505913" sldId="280"/>
        </pc:sldMkLst>
        <pc:spChg chg="mod">
          <ac:chgData name="Divina Vitorino" userId="c7d08bc7cd65b2ef" providerId="LiveId" clId="{52BB614C-C97A-4A3C-BBF1-797E1177DD60}" dt="2020-05-13T20:31:24.779" v="8979" actId="2711"/>
          <ac:spMkLst>
            <pc:docMk/>
            <pc:sldMk cId="257505913" sldId="280"/>
            <ac:spMk id="2" creationId="{816BBC7C-6C56-4F50-8435-AD3FAC3F27CD}"/>
          </ac:spMkLst>
        </pc:spChg>
        <pc:spChg chg="add del mod">
          <ac:chgData name="Divina Vitorino" userId="c7d08bc7cd65b2ef" providerId="LiveId" clId="{52BB614C-C97A-4A3C-BBF1-797E1177DD60}" dt="2020-05-13T20:30:22.630" v="8977" actId="26606"/>
          <ac:spMkLst>
            <pc:docMk/>
            <pc:sldMk cId="257505913" sldId="280"/>
            <ac:spMk id="3" creationId="{B8E20E54-7A01-4BF3-9C87-621407FC1FE6}"/>
          </ac:spMkLst>
        </pc:spChg>
        <pc:spChg chg="add del">
          <ac:chgData name="Divina Vitorino" userId="c7d08bc7cd65b2ef" providerId="LiveId" clId="{52BB614C-C97A-4A3C-BBF1-797E1177DD60}" dt="2020-05-13T20:22:43.993" v="8908"/>
          <ac:spMkLst>
            <pc:docMk/>
            <pc:sldMk cId="257505913" sldId="280"/>
            <ac:spMk id="5" creationId="{7515D20E-1AB7-4E74-9236-2B72B63D60B6}"/>
          </ac:spMkLst>
        </pc:spChg>
        <pc:spChg chg="del">
          <ac:chgData name="Divina Vitorino" userId="c7d08bc7cd65b2ef" providerId="LiveId" clId="{52BB614C-C97A-4A3C-BBF1-797E1177DD60}" dt="2020-04-28T18:48:26.003" v="299"/>
          <ac:spMkLst>
            <pc:docMk/>
            <pc:sldMk cId="257505913" sldId="280"/>
            <ac:spMk id="8" creationId="{33CD251C-A887-4D2F-925B-FC097198538B}"/>
          </ac:spMkLst>
        </pc:spChg>
        <pc:spChg chg="add del">
          <ac:chgData name="Divina Vitorino" userId="c7d08bc7cd65b2ef" providerId="LiveId" clId="{52BB614C-C97A-4A3C-BBF1-797E1177DD60}" dt="2020-05-13T20:30:12.772" v="8972" actId="26606"/>
          <ac:spMkLst>
            <pc:docMk/>
            <pc:sldMk cId="257505913" sldId="280"/>
            <ac:spMk id="9" creationId="{122F9423-F4B1-45D4-8445-E9991ECCBCCF}"/>
          </ac:spMkLst>
        </pc:spChg>
        <pc:spChg chg="del">
          <ac:chgData name="Divina Vitorino" userId="c7d08bc7cd65b2ef" providerId="LiveId" clId="{52BB614C-C97A-4A3C-BBF1-797E1177DD60}" dt="2020-04-28T18:48:26.003" v="299"/>
          <ac:spMkLst>
            <pc:docMk/>
            <pc:sldMk cId="257505913" sldId="280"/>
            <ac:spMk id="10" creationId="{B19D093C-27FB-4032-B282-42C4563F257C}"/>
          </ac:spMkLst>
        </pc:spChg>
        <pc:spChg chg="add del">
          <ac:chgData name="Divina Vitorino" userId="c7d08bc7cd65b2ef" providerId="LiveId" clId="{52BB614C-C97A-4A3C-BBF1-797E1177DD60}" dt="2020-05-13T20:22:43.993" v="8908"/>
          <ac:spMkLst>
            <pc:docMk/>
            <pc:sldMk cId="257505913" sldId="280"/>
            <ac:spMk id="15" creationId="{3873B707-463F-40B0-8227-E8CC6C67EB25}"/>
          </ac:spMkLst>
        </pc:spChg>
        <pc:spChg chg="add del">
          <ac:chgData name="Divina Vitorino" userId="c7d08bc7cd65b2ef" providerId="LiveId" clId="{52BB614C-C97A-4A3C-BBF1-797E1177DD60}" dt="2020-05-13T20:22:43.993" v="8908"/>
          <ac:spMkLst>
            <pc:docMk/>
            <pc:sldMk cId="257505913" sldId="280"/>
            <ac:spMk id="17" creationId="{19C9EAEA-39D0-4B0E-A0EB-51E7B26740B1}"/>
          </ac:spMkLst>
        </pc:spChg>
        <pc:spChg chg="add">
          <ac:chgData name="Divina Vitorino" userId="c7d08bc7cd65b2ef" providerId="LiveId" clId="{52BB614C-C97A-4A3C-BBF1-797E1177DD60}" dt="2020-05-13T20:30:22.630" v="8977" actId="26606"/>
          <ac:spMkLst>
            <pc:docMk/>
            <pc:sldMk cId="257505913" sldId="280"/>
            <ac:spMk id="22" creationId="{A7AE9375-4664-4DB2-922D-2782A6E439AC}"/>
          </ac:spMkLst>
        </pc:spChg>
        <pc:spChg chg="add">
          <ac:chgData name="Divina Vitorino" userId="c7d08bc7cd65b2ef" providerId="LiveId" clId="{52BB614C-C97A-4A3C-BBF1-797E1177DD60}" dt="2020-05-13T20:30:22.630" v="8977" actId="26606"/>
          <ac:spMkLst>
            <pc:docMk/>
            <pc:sldMk cId="257505913" sldId="280"/>
            <ac:spMk id="24" creationId="{B8E20E54-7A01-4BF3-9C87-621407FC1FE6}"/>
          </ac:spMkLst>
        </pc:spChg>
        <pc:spChg chg="add">
          <ac:chgData name="Divina Vitorino" userId="c7d08bc7cd65b2ef" providerId="LiveId" clId="{52BB614C-C97A-4A3C-BBF1-797E1177DD60}" dt="2020-05-13T20:30:22.630" v="8977" actId="26606"/>
          <ac:spMkLst>
            <pc:docMk/>
            <pc:sldMk cId="257505913" sldId="280"/>
            <ac:spMk id="25" creationId="{9DD005C1-8C51-42D6-9BEE-B9B83849743D}"/>
          </ac:spMkLst>
        </pc:spChg>
        <pc:grpChg chg="add del">
          <ac:chgData name="Divina Vitorino" userId="c7d08bc7cd65b2ef" providerId="LiveId" clId="{52BB614C-C97A-4A3C-BBF1-797E1177DD60}" dt="2020-05-13T20:22:43.993" v="8908"/>
          <ac:grpSpMkLst>
            <pc:docMk/>
            <pc:sldMk cId="257505913" sldId="280"/>
            <ac:grpSpMk id="6" creationId="{032D8612-31EB-44CF-A1D0-14FD4C705424}"/>
          </ac:grpSpMkLst>
        </pc:grpChg>
        <pc:grpChg chg="add del">
          <ac:chgData name="Divina Vitorino" userId="c7d08bc7cd65b2ef" providerId="LiveId" clId="{52BB614C-C97A-4A3C-BBF1-797E1177DD60}" dt="2020-05-13T20:30:12.772" v="8972" actId="26606"/>
          <ac:grpSpMkLst>
            <pc:docMk/>
            <pc:sldMk cId="257505913" sldId="280"/>
            <ac:grpSpMk id="11" creationId="{770AE191-D2EA-45C9-A44D-830C188F74CB}"/>
          </ac:grpSpMkLst>
        </pc:grpChg>
        <pc:grpChg chg="del">
          <ac:chgData name="Divina Vitorino" userId="c7d08bc7cd65b2ef" providerId="LiveId" clId="{52BB614C-C97A-4A3C-BBF1-797E1177DD60}" dt="2020-04-28T18:48:26.003" v="299"/>
          <ac:grpSpMkLst>
            <pc:docMk/>
            <pc:sldMk cId="257505913" sldId="280"/>
            <ac:grpSpMk id="12" creationId="{35EE815E-1BD3-4777-B652-6D98825BF66B}"/>
          </ac:grpSpMkLst>
        </pc:grpChg>
        <pc:graphicFrameChg chg="add del">
          <ac:chgData name="Divina Vitorino" userId="c7d08bc7cd65b2ef" providerId="LiveId" clId="{52BB614C-C97A-4A3C-BBF1-797E1177DD60}" dt="2020-05-13T20:30:07.538" v="8970" actId="26606"/>
          <ac:graphicFrameMkLst>
            <pc:docMk/>
            <pc:sldMk cId="257505913" sldId="280"/>
            <ac:graphicFrameMk id="7" creationId="{FFE6C5D8-52B4-465F-A584-AD98054171E7}"/>
          </ac:graphicFrameMkLst>
        </pc:graphicFrameChg>
        <pc:graphicFrameChg chg="add del">
          <ac:chgData name="Divina Vitorino" userId="c7d08bc7cd65b2ef" providerId="LiveId" clId="{52BB614C-C97A-4A3C-BBF1-797E1177DD60}" dt="2020-05-13T20:30:12.772" v="8972" actId="26606"/>
          <ac:graphicFrameMkLst>
            <pc:docMk/>
            <pc:sldMk cId="257505913" sldId="280"/>
            <ac:graphicFrameMk id="16" creationId="{6B1CE07B-48A0-46C1-B2FD-9688FA42ECBA}"/>
          </ac:graphicFrameMkLst>
        </pc:graphicFrameChg>
        <pc:graphicFrameChg chg="add del">
          <ac:chgData name="Divina Vitorino" userId="c7d08bc7cd65b2ef" providerId="LiveId" clId="{52BB614C-C97A-4A3C-BBF1-797E1177DD60}" dt="2020-05-13T20:30:16.527" v="8974" actId="26606"/>
          <ac:graphicFrameMkLst>
            <pc:docMk/>
            <pc:sldMk cId="257505913" sldId="280"/>
            <ac:graphicFrameMk id="18" creationId="{FFE6C5D8-52B4-465F-A584-AD98054171E7}"/>
          </ac:graphicFrameMkLst>
        </pc:graphicFrameChg>
        <pc:graphicFrameChg chg="add del">
          <ac:chgData name="Divina Vitorino" userId="c7d08bc7cd65b2ef" providerId="LiveId" clId="{52BB614C-C97A-4A3C-BBF1-797E1177DD60}" dt="2020-05-13T20:30:22.622" v="8976" actId="26606"/>
          <ac:graphicFrameMkLst>
            <pc:docMk/>
            <pc:sldMk cId="257505913" sldId="280"/>
            <ac:graphicFrameMk id="20" creationId="{E952B02B-DFC2-4C08-91E1-31249E228560}"/>
          </ac:graphicFrameMkLst>
        </pc:graphicFrameChg>
        <pc:cxnChg chg="add">
          <ac:chgData name="Divina Vitorino" userId="c7d08bc7cd65b2ef" providerId="LiveId" clId="{52BB614C-C97A-4A3C-BBF1-797E1177DD60}" dt="2020-05-13T20:30:22.630" v="8977" actId="26606"/>
          <ac:cxnSpMkLst>
            <pc:docMk/>
            <pc:sldMk cId="257505913" sldId="280"/>
            <ac:cxnSpMk id="23" creationId="{EE504C98-6397-41C1-A8D8-2D9C4ED307E0}"/>
          </ac:cxnSpMkLst>
        </pc:cxnChg>
      </pc:sldChg>
      <pc:sldChg chg="addSp delSp modSp add modTransition modNotesTx">
        <pc:chgData name="Divina Vitorino" userId="c7d08bc7cd65b2ef" providerId="LiveId" clId="{52BB614C-C97A-4A3C-BBF1-797E1177DD60}" dt="2020-05-13T22:26:38.062" v="10485" actId="2711"/>
        <pc:sldMkLst>
          <pc:docMk/>
          <pc:sldMk cId="664989124" sldId="281"/>
        </pc:sldMkLst>
        <pc:spChg chg="mod">
          <ac:chgData name="Divina Vitorino" userId="c7d08bc7cd65b2ef" providerId="LiveId" clId="{52BB614C-C97A-4A3C-BBF1-797E1177DD60}" dt="2020-05-13T22:26:38.062" v="10485" actId="2711"/>
          <ac:spMkLst>
            <pc:docMk/>
            <pc:sldMk cId="664989124" sldId="281"/>
            <ac:spMk id="2" creationId="{C67083F0-3029-477F-A100-41DC874DC973}"/>
          </ac:spMkLst>
        </pc:spChg>
        <pc:spChg chg="del">
          <ac:chgData name="Divina Vitorino" userId="c7d08bc7cd65b2ef" providerId="LiveId" clId="{52BB614C-C97A-4A3C-BBF1-797E1177DD60}" dt="2020-04-28T20:49:01.054" v="2739" actId="478"/>
          <ac:spMkLst>
            <pc:docMk/>
            <pc:sldMk cId="664989124" sldId="281"/>
            <ac:spMk id="3" creationId="{DD40E8F3-50CC-40C6-B108-8881EA694582}"/>
          </ac:spMkLst>
        </pc:spChg>
        <pc:spChg chg="add mod">
          <ac:chgData name="Divina Vitorino" userId="c7d08bc7cd65b2ef" providerId="LiveId" clId="{52BB614C-C97A-4A3C-BBF1-797E1177DD60}" dt="2020-04-28T20:51:36.286" v="2795" actId="1076"/>
          <ac:spMkLst>
            <pc:docMk/>
            <pc:sldMk cId="664989124" sldId="281"/>
            <ac:spMk id="4" creationId="{6A801715-7B6F-47DA-BF41-20F405C4D8BE}"/>
          </ac:spMkLst>
        </pc:spChg>
        <pc:spChg chg="add mod">
          <ac:chgData name="Divina Vitorino" userId="c7d08bc7cd65b2ef" providerId="LiveId" clId="{52BB614C-C97A-4A3C-BBF1-797E1177DD60}" dt="2020-04-28T20:59:45.188" v="3695" actId="1076"/>
          <ac:spMkLst>
            <pc:docMk/>
            <pc:sldMk cId="664989124" sldId="281"/>
            <ac:spMk id="5" creationId="{D83A7510-074C-445C-9492-201E6F6C9C2A}"/>
          </ac:spMkLst>
        </pc:spChg>
        <pc:picChg chg="add mod">
          <ac:chgData name="Divina Vitorino" userId="c7d08bc7cd65b2ef" providerId="LiveId" clId="{52BB614C-C97A-4A3C-BBF1-797E1177DD60}" dt="2020-04-28T20:49:16.763" v="2743" actId="1076"/>
          <ac:picMkLst>
            <pc:docMk/>
            <pc:sldMk cId="664989124" sldId="281"/>
            <ac:picMk id="1026" creationId="{D08D5E4C-89A4-4083-B566-833895AC76FE}"/>
          </ac:picMkLst>
        </pc:picChg>
        <pc:picChg chg="add mod">
          <ac:chgData name="Divina Vitorino" userId="c7d08bc7cd65b2ef" providerId="LiveId" clId="{52BB614C-C97A-4A3C-BBF1-797E1177DD60}" dt="2020-04-28T20:59:42.325" v="3694" actId="1076"/>
          <ac:picMkLst>
            <pc:docMk/>
            <pc:sldMk cId="664989124" sldId="281"/>
            <ac:picMk id="1028" creationId="{CA11AF78-DA8C-4A05-9BFB-8CD80F7340BB}"/>
          </ac:picMkLst>
        </pc:picChg>
      </pc:sldChg>
      <pc:sldChg chg="addSp delSp modSp add mod modTransition setBg delDesignElem modNotesTx">
        <pc:chgData name="Divina Vitorino" userId="c7d08bc7cd65b2ef" providerId="LiveId" clId="{52BB614C-C97A-4A3C-BBF1-797E1177DD60}" dt="2020-05-13T22:24:34.453" v="10484" actId="207"/>
        <pc:sldMkLst>
          <pc:docMk/>
          <pc:sldMk cId="744001361" sldId="282"/>
        </pc:sldMkLst>
        <pc:spChg chg="mod">
          <ac:chgData name="Divina Vitorino" userId="c7d08bc7cd65b2ef" providerId="LiveId" clId="{52BB614C-C97A-4A3C-BBF1-797E1177DD60}" dt="2020-04-28T22:25:03.116" v="5443" actId="122"/>
          <ac:spMkLst>
            <pc:docMk/>
            <pc:sldMk cId="744001361" sldId="282"/>
            <ac:spMk id="2" creationId="{2E2A5E99-2839-48E8-88FD-0A7623DEFE8D}"/>
          </ac:spMkLst>
        </pc:spChg>
        <pc:spChg chg="del">
          <ac:chgData name="Divina Vitorino" userId="c7d08bc7cd65b2ef" providerId="LiveId" clId="{52BB614C-C97A-4A3C-BBF1-797E1177DD60}" dt="2020-04-28T22:10:00.256" v="4735" actId="478"/>
          <ac:spMkLst>
            <pc:docMk/>
            <pc:sldMk cId="744001361" sldId="282"/>
            <ac:spMk id="3" creationId="{FBB43B4A-FDBE-4938-BC28-E122E6B7E68C}"/>
          </ac:spMkLst>
        </pc:spChg>
        <pc:spChg chg="add mod ord">
          <ac:chgData name="Divina Vitorino" userId="c7d08bc7cd65b2ef" providerId="LiveId" clId="{52BB614C-C97A-4A3C-BBF1-797E1177DD60}" dt="2020-05-13T22:24:29.542" v="10483" actId="207"/>
          <ac:spMkLst>
            <pc:docMk/>
            <pc:sldMk cId="744001361" sldId="282"/>
            <ac:spMk id="4" creationId="{1F361A8E-25BC-4669-BD34-0EC5AF11C6A5}"/>
          </ac:spMkLst>
        </pc:spChg>
        <pc:spChg chg="add mod ord">
          <ac:chgData name="Divina Vitorino" userId="c7d08bc7cd65b2ef" providerId="LiveId" clId="{52BB614C-C97A-4A3C-BBF1-797E1177DD60}" dt="2020-05-13T22:24:34.453" v="10484" actId="207"/>
          <ac:spMkLst>
            <pc:docMk/>
            <pc:sldMk cId="744001361" sldId="282"/>
            <ac:spMk id="5" creationId="{1266F5A6-57AE-4295-8F34-4F5ED342C7D1}"/>
          </ac:spMkLst>
        </pc:spChg>
        <pc:spChg chg="add mod">
          <ac:chgData name="Divina Vitorino" userId="c7d08bc7cd65b2ef" providerId="LiveId" clId="{52BB614C-C97A-4A3C-BBF1-797E1177DD60}" dt="2020-05-13T22:24:17.201" v="10482" actId="20577"/>
          <ac:spMkLst>
            <pc:docMk/>
            <pc:sldMk cId="744001361" sldId="282"/>
            <ac:spMk id="6" creationId="{1F829339-1017-4B1C-9483-0C8DBA717FE2}"/>
          </ac:spMkLst>
        </pc:spChg>
        <pc:spChg chg="add del">
          <ac:chgData name="Divina Vitorino" userId="c7d08bc7cd65b2ef" providerId="LiveId" clId="{52BB614C-C97A-4A3C-BBF1-797E1177DD60}" dt="2020-04-28T22:17:56.788" v="5091" actId="26606"/>
          <ac:spMkLst>
            <pc:docMk/>
            <pc:sldMk cId="744001361" sldId="282"/>
            <ac:spMk id="12" creationId="{201CC55D-ED54-4C5C-95E6-10947BD1103B}"/>
          </ac:spMkLst>
        </pc:spChg>
        <pc:spChg chg="add del">
          <ac:chgData name="Divina Vitorino" userId="c7d08bc7cd65b2ef" providerId="LiveId" clId="{52BB614C-C97A-4A3C-BBF1-797E1177DD60}" dt="2020-04-28T22:17:56.788" v="5091" actId="26606"/>
          <ac:spMkLst>
            <pc:docMk/>
            <pc:sldMk cId="744001361" sldId="282"/>
            <ac:spMk id="18" creationId="{3873B707-463F-40B0-8227-E8CC6C67EB25}"/>
          </ac:spMkLst>
        </pc:spChg>
        <pc:spChg chg="add del">
          <ac:chgData name="Divina Vitorino" userId="c7d08bc7cd65b2ef" providerId="LiveId" clId="{52BB614C-C97A-4A3C-BBF1-797E1177DD60}" dt="2020-04-28T22:17:56.788" v="5091" actId="26606"/>
          <ac:spMkLst>
            <pc:docMk/>
            <pc:sldMk cId="744001361" sldId="282"/>
            <ac:spMk id="20" creationId="{C13237C8-E62C-4F0D-A318-BD6FB6C2D138}"/>
          </ac:spMkLst>
        </pc:spChg>
        <pc:spChg chg="add del">
          <ac:chgData name="Divina Vitorino" userId="c7d08bc7cd65b2ef" providerId="LiveId" clId="{52BB614C-C97A-4A3C-BBF1-797E1177DD60}" dt="2020-04-28T22:17:56.788" v="5091" actId="26606"/>
          <ac:spMkLst>
            <pc:docMk/>
            <pc:sldMk cId="744001361" sldId="282"/>
            <ac:spMk id="22" creationId="{19C9EAEA-39D0-4B0E-A0EB-51E7B26740B1}"/>
          </ac:spMkLst>
        </pc:spChg>
        <pc:spChg chg="add del">
          <ac:chgData name="Divina Vitorino" userId="c7d08bc7cd65b2ef" providerId="LiveId" clId="{52BB614C-C97A-4A3C-BBF1-797E1177DD60}" dt="2020-05-13T20:22:43.993" v="8908"/>
          <ac:spMkLst>
            <pc:docMk/>
            <pc:sldMk cId="744001361" sldId="282"/>
            <ac:spMk id="27" creationId="{117AB3D3-3C9C-4DED-809A-78734805B895}"/>
          </ac:spMkLst>
        </pc:spChg>
        <pc:spChg chg="add del">
          <ac:chgData name="Divina Vitorino" userId="c7d08bc7cd65b2ef" providerId="LiveId" clId="{52BB614C-C97A-4A3C-BBF1-797E1177DD60}" dt="2020-05-13T20:22:43.993" v="8908"/>
          <ac:spMkLst>
            <pc:docMk/>
            <pc:sldMk cId="744001361" sldId="282"/>
            <ac:spMk id="29" creationId="{3A9A4357-BD1D-4622-A4FE-766E6AB8DE84}"/>
          </ac:spMkLst>
        </pc:spChg>
        <pc:spChg chg="add del">
          <ac:chgData name="Divina Vitorino" userId="c7d08bc7cd65b2ef" providerId="LiveId" clId="{52BB614C-C97A-4A3C-BBF1-797E1177DD60}" dt="2020-05-13T20:22:43.993" v="8908"/>
          <ac:spMkLst>
            <pc:docMk/>
            <pc:sldMk cId="744001361" sldId="282"/>
            <ac:spMk id="31" creationId="{E659831F-0D9A-4C63-9EBB-8435B85A440F}"/>
          </ac:spMkLst>
        </pc:spChg>
        <pc:spChg chg="add del">
          <ac:chgData name="Divina Vitorino" userId="c7d08bc7cd65b2ef" providerId="LiveId" clId="{52BB614C-C97A-4A3C-BBF1-797E1177DD60}" dt="2020-05-13T20:22:43.993" v="8908"/>
          <ac:spMkLst>
            <pc:docMk/>
            <pc:sldMk cId="744001361" sldId="282"/>
            <ac:spMk id="33" creationId="{E6995CE5-F890-4ABA-82A2-26507CE8D2A3}"/>
          </ac:spMkLst>
        </pc:spChg>
        <pc:grpChg chg="add del">
          <ac:chgData name="Divina Vitorino" userId="c7d08bc7cd65b2ef" providerId="LiveId" clId="{52BB614C-C97A-4A3C-BBF1-797E1177DD60}" dt="2020-04-28T22:17:56.788" v="5091" actId="26606"/>
          <ac:grpSpMkLst>
            <pc:docMk/>
            <pc:sldMk cId="744001361" sldId="282"/>
            <ac:grpSpMk id="14" creationId="{1DE889C7-FAD6-4397-98E2-05D503484459}"/>
          </ac:grpSpMkLst>
        </pc:grpChg>
        <pc:picChg chg="add mod">
          <ac:chgData name="Divina Vitorino" userId="c7d08bc7cd65b2ef" providerId="LiveId" clId="{52BB614C-C97A-4A3C-BBF1-797E1177DD60}" dt="2020-05-13T22:23:55.848" v="10478" actId="1076"/>
          <ac:picMkLst>
            <pc:docMk/>
            <pc:sldMk cId="744001361" sldId="282"/>
            <ac:picMk id="7" creationId="{7516A3D2-26B4-49AD-8A8F-F8F12D3E5396}"/>
          </ac:picMkLst>
        </pc:picChg>
      </pc:sldChg>
      <pc:sldChg chg="addSp delSp modSp add ord modTransition modAnim modNotesTx">
        <pc:chgData name="Divina Vitorino" userId="c7d08bc7cd65b2ef" providerId="LiveId" clId="{52BB614C-C97A-4A3C-BBF1-797E1177DD60}" dt="2020-05-13T23:02:13.497" v="10509" actId="2711"/>
        <pc:sldMkLst>
          <pc:docMk/>
          <pc:sldMk cId="4204190307" sldId="283"/>
        </pc:sldMkLst>
        <pc:spChg chg="mod">
          <ac:chgData name="Divina Vitorino" userId="c7d08bc7cd65b2ef" providerId="LiveId" clId="{52BB614C-C97A-4A3C-BBF1-797E1177DD60}" dt="2020-04-28T22:25:25.426" v="5447" actId="122"/>
          <ac:spMkLst>
            <pc:docMk/>
            <pc:sldMk cId="4204190307" sldId="283"/>
            <ac:spMk id="2" creationId="{6ECFFFB3-640F-463E-AF28-1260BD6E795C}"/>
          </ac:spMkLst>
        </pc:spChg>
        <pc:spChg chg="mod">
          <ac:chgData name="Divina Vitorino" userId="c7d08bc7cd65b2ef" providerId="LiveId" clId="{52BB614C-C97A-4A3C-BBF1-797E1177DD60}" dt="2020-05-13T23:02:08.438" v="10508" actId="2711"/>
          <ac:spMkLst>
            <pc:docMk/>
            <pc:sldMk cId="4204190307" sldId="283"/>
            <ac:spMk id="3" creationId="{B0B1AF59-C89C-4213-B248-B309CC9F6566}"/>
          </ac:spMkLst>
        </pc:spChg>
        <pc:spChg chg="mod">
          <ac:chgData name="Divina Vitorino" userId="c7d08bc7cd65b2ef" providerId="LiveId" clId="{52BB614C-C97A-4A3C-BBF1-797E1177DD60}" dt="2020-05-13T23:01:58.189" v="10506" actId="2711"/>
          <ac:spMkLst>
            <pc:docMk/>
            <pc:sldMk cId="4204190307" sldId="283"/>
            <ac:spMk id="4" creationId="{22D13756-45E9-4F18-9135-1DADE03E910D}"/>
          </ac:spMkLst>
        </pc:spChg>
        <pc:spChg chg="mod">
          <ac:chgData name="Divina Vitorino" userId="c7d08bc7cd65b2ef" providerId="LiveId" clId="{52BB614C-C97A-4A3C-BBF1-797E1177DD60}" dt="2020-05-13T23:02:13.497" v="10509" actId="2711"/>
          <ac:spMkLst>
            <pc:docMk/>
            <pc:sldMk cId="4204190307" sldId="283"/>
            <ac:spMk id="5" creationId="{333E2B08-BE77-4460-8435-0F4B0A9DFEC8}"/>
          </ac:spMkLst>
        </pc:spChg>
        <pc:spChg chg="mod">
          <ac:chgData name="Divina Vitorino" userId="c7d08bc7cd65b2ef" providerId="LiveId" clId="{52BB614C-C97A-4A3C-BBF1-797E1177DD60}" dt="2020-05-13T23:02:03.215" v="10507" actId="2711"/>
          <ac:spMkLst>
            <pc:docMk/>
            <pc:sldMk cId="4204190307" sldId="283"/>
            <ac:spMk id="6" creationId="{71FE53B1-C507-4B9B-ABC7-4E9A659E35D1}"/>
          </ac:spMkLst>
        </pc:spChg>
        <pc:spChg chg="add del mod">
          <ac:chgData name="Divina Vitorino" userId="c7d08bc7cd65b2ef" providerId="LiveId" clId="{52BB614C-C97A-4A3C-BBF1-797E1177DD60}" dt="2020-04-28T22:04:52.876" v="4385" actId="478"/>
          <ac:spMkLst>
            <pc:docMk/>
            <pc:sldMk cId="4204190307" sldId="283"/>
            <ac:spMk id="7" creationId="{E76CF173-7BA8-4A5A-BF77-A2D7890AD046}"/>
          </ac:spMkLst>
        </pc:spChg>
        <pc:picChg chg="add del mod">
          <ac:chgData name="Divina Vitorino" userId="c7d08bc7cd65b2ef" providerId="LiveId" clId="{52BB614C-C97A-4A3C-BBF1-797E1177DD60}" dt="2020-04-29T20:03:14.624" v="8872" actId="478"/>
          <ac:picMkLst>
            <pc:docMk/>
            <pc:sldMk cId="4204190307" sldId="283"/>
            <ac:picMk id="8" creationId="{769A595D-D532-4D38-B073-D94FD57F1081}"/>
          </ac:picMkLst>
        </pc:picChg>
        <pc:picChg chg="add del mod">
          <ac:chgData name="Divina Vitorino" userId="c7d08bc7cd65b2ef" providerId="LiveId" clId="{52BB614C-C97A-4A3C-BBF1-797E1177DD60}" dt="2020-04-29T20:00:25.420" v="8865" actId="478"/>
          <ac:picMkLst>
            <pc:docMk/>
            <pc:sldMk cId="4204190307" sldId="283"/>
            <ac:picMk id="10" creationId="{7467EC0A-C48B-4853-99BD-FC0F87C00AF3}"/>
          </ac:picMkLst>
        </pc:picChg>
        <pc:picChg chg="add del mod">
          <ac:chgData name="Divina Vitorino" userId="c7d08bc7cd65b2ef" providerId="LiveId" clId="{52BB614C-C97A-4A3C-BBF1-797E1177DD60}" dt="2020-04-29T20:03:15.640" v="8873" actId="478"/>
          <ac:picMkLst>
            <pc:docMk/>
            <pc:sldMk cId="4204190307" sldId="283"/>
            <ac:picMk id="12" creationId="{ABF979D1-6631-4255-AE9B-2248A3592DF3}"/>
          </ac:picMkLst>
        </pc:picChg>
        <pc:picChg chg="add mod">
          <ac:chgData name="Divina Vitorino" userId="c7d08bc7cd65b2ef" providerId="LiveId" clId="{52BB614C-C97A-4A3C-BBF1-797E1177DD60}" dt="2020-04-29T20:04:29.509" v="8882" actId="207"/>
          <ac:picMkLst>
            <pc:docMk/>
            <pc:sldMk cId="4204190307" sldId="283"/>
            <ac:picMk id="14" creationId="{AF0D0D42-13AF-4638-B0BD-493D9A5224AE}"/>
          </ac:picMkLst>
        </pc:picChg>
        <pc:picChg chg="add mod">
          <ac:chgData name="Divina Vitorino" userId="c7d08bc7cd65b2ef" providerId="LiveId" clId="{52BB614C-C97A-4A3C-BBF1-797E1177DD60}" dt="2020-04-29T20:04:42.623" v="8886" actId="1076"/>
          <ac:picMkLst>
            <pc:docMk/>
            <pc:sldMk cId="4204190307" sldId="283"/>
            <ac:picMk id="15" creationId="{1AEC81F1-3AE4-4C02-9AAC-5DA3535DA8E6}"/>
          </ac:picMkLst>
        </pc:picChg>
        <pc:picChg chg="add mod">
          <ac:chgData name="Divina Vitorino" userId="c7d08bc7cd65b2ef" providerId="LiveId" clId="{52BB614C-C97A-4A3C-BBF1-797E1177DD60}" dt="2020-04-29T20:04:39.324" v="8885" actId="207"/>
          <ac:picMkLst>
            <pc:docMk/>
            <pc:sldMk cId="4204190307" sldId="283"/>
            <ac:picMk id="17" creationId="{5D355D0D-E13C-497D-8DE8-8671A99CAA28}"/>
          </ac:picMkLst>
        </pc:picChg>
        <pc:picChg chg="add mod">
          <ac:chgData name="Divina Vitorino" userId="c7d08bc7cd65b2ef" providerId="LiveId" clId="{52BB614C-C97A-4A3C-BBF1-797E1177DD60}" dt="2020-04-29T20:04:55.015" v="8888" actId="1076"/>
          <ac:picMkLst>
            <pc:docMk/>
            <pc:sldMk cId="4204190307" sldId="283"/>
            <ac:picMk id="18" creationId="{59161548-3847-4EB1-B700-15B1FB6464A9}"/>
          </ac:picMkLst>
        </pc:picChg>
        <pc:picChg chg="add mod">
          <ac:chgData name="Divina Vitorino" userId="c7d08bc7cd65b2ef" providerId="LiveId" clId="{52BB614C-C97A-4A3C-BBF1-797E1177DD60}" dt="2020-04-29T20:05:05.501" v="8891" actId="207"/>
          <ac:picMkLst>
            <pc:docMk/>
            <pc:sldMk cId="4204190307" sldId="283"/>
            <ac:picMk id="19" creationId="{805732AF-FB45-4F67-805D-1D57831E1F28}"/>
          </ac:picMkLst>
        </pc:picChg>
      </pc:sldChg>
      <pc:sldChg chg="addSp delSp modSp add mod modTransition setBg">
        <pc:chgData name="Divina Vitorino" userId="c7d08bc7cd65b2ef" providerId="LiveId" clId="{52BB614C-C97A-4A3C-BBF1-797E1177DD60}" dt="2020-05-15T19:54:32.864" v="10538" actId="1076"/>
        <pc:sldMkLst>
          <pc:docMk/>
          <pc:sldMk cId="865719680" sldId="284"/>
        </pc:sldMkLst>
        <pc:spChg chg="mod">
          <ac:chgData name="Divina Vitorino" userId="c7d08bc7cd65b2ef" providerId="LiveId" clId="{52BB614C-C97A-4A3C-BBF1-797E1177DD60}" dt="2020-05-13T22:22:54.232" v="10471" actId="2711"/>
          <ac:spMkLst>
            <pc:docMk/>
            <pc:sldMk cId="865719680" sldId="284"/>
            <ac:spMk id="2" creationId="{A7F49A7B-23E5-4820-9D22-E4AEFCDD0126}"/>
          </ac:spMkLst>
        </pc:spChg>
        <pc:spChg chg="add del mod">
          <ac:chgData name="Divina Vitorino" userId="c7d08bc7cd65b2ef" providerId="LiveId" clId="{52BB614C-C97A-4A3C-BBF1-797E1177DD60}" dt="2020-05-15T19:54:32.864" v="10538" actId="1076"/>
          <ac:spMkLst>
            <pc:docMk/>
            <pc:sldMk cId="865719680" sldId="284"/>
            <ac:spMk id="3" creationId="{14684B42-C354-43B3-99A0-A9365CD79417}"/>
          </ac:spMkLst>
        </pc:spChg>
        <pc:spChg chg="add">
          <ac:chgData name="Divina Vitorino" userId="c7d08bc7cd65b2ef" providerId="LiveId" clId="{52BB614C-C97A-4A3C-BBF1-797E1177DD60}" dt="2020-05-13T22:22:36.130" v="10470" actId="26606"/>
          <ac:spMkLst>
            <pc:docMk/>
            <pc:sldMk cId="865719680" sldId="284"/>
            <ac:spMk id="16" creationId="{5F255613-AAE8-4321-9EBA-89253DD45042}"/>
          </ac:spMkLst>
        </pc:spChg>
        <pc:spChg chg="add">
          <ac:chgData name="Divina Vitorino" userId="c7d08bc7cd65b2ef" providerId="LiveId" clId="{52BB614C-C97A-4A3C-BBF1-797E1177DD60}" dt="2020-05-13T22:22:36.130" v="10470" actId="26606"/>
          <ac:spMkLst>
            <pc:docMk/>
            <pc:sldMk cId="865719680" sldId="284"/>
            <ac:spMk id="18" creationId="{5A3987B4-5CBA-4CB7-862B-56A9917A2D35}"/>
          </ac:spMkLst>
        </pc:spChg>
        <pc:spChg chg="add">
          <ac:chgData name="Divina Vitorino" userId="c7d08bc7cd65b2ef" providerId="LiveId" clId="{52BB614C-C97A-4A3C-BBF1-797E1177DD60}" dt="2020-05-13T22:22:36.130" v="10470" actId="26606"/>
          <ac:spMkLst>
            <pc:docMk/>
            <pc:sldMk cId="865719680" sldId="284"/>
            <ac:spMk id="20" creationId="{CB147A70-DC29-4DDF-A34C-2B82C6E2295E}"/>
          </ac:spMkLst>
        </pc:spChg>
        <pc:spChg chg="add">
          <ac:chgData name="Divina Vitorino" userId="c7d08bc7cd65b2ef" providerId="LiveId" clId="{52BB614C-C97A-4A3C-BBF1-797E1177DD60}" dt="2020-05-13T22:22:36.130" v="10470" actId="26606"/>
          <ac:spMkLst>
            <pc:docMk/>
            <pc:sldMk cId="865719680" sldId="284"/>
            <ac:spMk id="22" creationId="{D1B80E9C-CF8A-440B-B8F5-54BF121BF458}"/>
          </ac:spMkLst>
        </pc:spChg>
        <pc:spChg chg="add">
          <ac:chgData name="Divina Vitorino" userId="c7d08bc7cd65b2ef" providerId="LiveId" clId="{52BB614C-C97A-4A3C-BBF1-797E1177DD60}" dt="2020-05-13T22:22:36.130" v="10470" actId="26606"/>
          <ac:spMkLst>
            <pc:docMk/>
            <pc:sldMk cId="865719680" sldId="284"/>
            <ac:spMk id="24" creationId="{F1FF25AD-D64E-45A0-B2D0-F4A6AB092614}"/>
          </ac:spMkLst>
        </pc:spChg>
        <pc:graphicFrameChg chg="add del">
          <ac:chgData name="Divina Vitorino" userId="c7d08bc7cd65b2ef" providerId="LiveId" clId="{52BB614C-C97A-4A3C-BBF1-797E1177DD60}" dt="2020-04-29T19:29:14.680" v="8780" actId="26606"/>
          <ac:graphicFrameMkLst>
            <pc:docMk/>
            <pc:sldMk cId="865719680" sldId="284"/>
            <ac:graphicFrameMk id="6" creationId="{B9F96184-E7F9-4BA7-8824-4120D78794F5}"/>
          </ac:graphicFrameMkLst>
        </pc:graphicFrameChg>
        <pc:graphicFrameChg chg="add del">
          <ac:chgData name="Divina Vitorino" userId="c7d08bc7cd65b2ef" providerId="LiveId" clId="{52BB614C-C97A-4A3C-BBF1-797E1177DD60}" dt="2020-04-29T19:29:16.573" v="8782" actId="26606"/>
          <ac:graphicFrameMkLst>
            <pc:docMk/>
            <pc:sldMk cId="865719680" sldId="284"/>
            <ac:graphicFrameMk id="8" creationId="{4CC32A78-4C04-4E37-A62A-412CFB6DE0AF}"/>
          </ac:graphicFrameMkLst>
        </pc:graphicFrameChg>
        <pc:graphicFrameChg chg="add del mod">
          <ac:chgData name="Divina Vitorino" userId="c7d08bc7cd65b2ef" providerId="LiveId" clId="{52BB614C-C97A-4A3C-BBF1-797E1177DD60}" dt="2020-04-29T19:30:08.047" v="8786" actId="26606"/>
          <ac:graphicFrameMkLst>
            <pc:docMk/>
            <pc:sldMk cId="865719680" sldId="284"/>
            <ac:graphicFrameMk id="10" creationId="{B9F96184-E7F9-4BA7-8824-4120D78794F5}"/>
          </ac:graphicFrameMkLst>
        </pc:graphicFrameChg>
        <pc:picChg chg="add del mod">
          <ac:chgData name="Divina Vitorino" userId="c7d08bc7cd65b2ef" providerId="LiveId" clId="{52BB614C-C97A-4A3C-BBF1-797E1177DD60}" dt="2020-05-13T22:22:36.130" v="10470" actId="26606"/>
          <ac:picMkLst>
            <pc:docMk/>
            <pc:sldMk cId="865719680" sldId="284"/>
            <ac:picMk id="5" creationId="{B92612A2-D8E4-46A7-A1D2-6D979E0B3288}"/>
          </ac:picMkLst>
        </pc:picChg>
        <pc:picChg chg="add del mod ord">
          <ac:chgData name="Divina Vitorino" userId="c7d08bc7cd65b2ef" providerId="LiveId" clId="{52BB614C-C97A-4A3C-BBF1-797E1177DD60}" dt="2020-05-13T22:22:36.130" v="10470" actId="26606"/>
          <ac:picMkLst>
            <pc:docMk/>
            <pc:sldMk cId="865719680" sldId="284"/>
            <ac:picMk id="7" creationId="{6FE0E9D7-4294-4754-8B9C-B513B7F4D9A1}"/>
          </ac:picMkLst>
        </pc:picChg>
        <pc:picChg chg="add del mod">
          <ac:chgData name="Divina Vitorino" userId="c7d08bc7cd65b2ef" providerId="LiveId" clId="{52BB614C-C97A-4A3C-BBF1-797E1177DD60}" dt="2020-05-13T22:22:36.130" v="10470" actId="26606"/>
          <ac:picMkLst>
            <pc:docMk/>
            <pc:sldMk cId="865719680" sldId="284"/>
            <ac:picMk id="9" creationId="{2662FE9B-AB56-4C8D-AD27-73AE9988DB1D}"/>
          </ac:picMkLst>
        </pc:picChg>
        <pc:picChg chg="add del mod">
          <ac:chgData name="Divina Vitorino" userId="c7d08bc7cd65b2ef" providerId="LiveId" clId="{52BB614C-C97A-4A3C-BBF1-797E1177DD60}" dt="2020-05-13T22:22:36.130" v="10470" actId="26606"/>
          <ac:picMkLst>
            <pc:docMk/>
            <pc:sldMk cId="865719680" sldId="284"/>
            <ac:picMk id="11" creationId="{410F3BAD-592D-4FF4-B760-D1A3191EA3C9}"/>
          </ac:picMkLst>
        </pc:picChg>
      </pc:sldChg>
      <pc:sldChg chg="addSp delSp modSp add delAnim modAnim modNotesTx">
        <pc:chgData name="Divina Vitorino" userId="c7d08bc7cd65b2ef" providerId="LiveId" clId="{52BB614C-C97A-4A3C-BBF1-797E1177DD60}" dt="2020-05-15T18:59:17.355" v="10515"/>
        <pc:sldMkLst>
          <pc:docMk/>
          <pc:sldMk cId="4126388705" sldId="285"/>
        </pc:sldMkLst>
        <pc:spChg chg="add del mod">
          <ac:chgData name="Divina Vitorino" userId="c7d08bc7cd65b2ef" providerId="LiveId" clId="{52BB614C-C97A-4A3C-BBF1-797E1177DD60}" dt="2020-05-13T20:54:35.222" v="9990" actId="478"/>
          <ac:spMkLst>
            <pc:docMk/>
            <pc:sldMk cId="4126388705" sldId="285"/>
            <ac:spMk id="2" creationId="{0FC54AB9-FC41-475D-80B1-4777A5131794}"/>
          </ac:spMkLst>
        </pc:spChg>
        <pc:spChg chg="add del mod">
          <ac:chgData name="Divina Vitorino" userId="c7d08bc7cd65b2ef" providerId="LiveId" clId="{52BB614C-C97A-4A3C-BBF1-797E1177DD60}" dt="2020-05-13T20:54:35.222" v="9990" actId="478"/>
          <ac:spMkLst>
            <pc:docMk/>
            <pc:sldMk cId="4126388705" sldId="285"/>
            <ac:spMk id="3" creationId="{5B4DE4E4-DA47-4854-8B96-81A02E26F372}"/>
          </ac:spMkLst>
        </pc:spChg>
        <pc:spChg chg="add del mod">
          <ac:chgData name="Divina Vitorino" userId="c7d08bc7cd65b2ef" providerId="LiveId" clId="{52BB614C-C97A-4A3C-BBF1-797E1177DD60}" dt="2020-05-13T20:54:35.222" v="9990" actId="478"/>
          <ac:spMkLst>
            <pc:docMk/>
            <pc:sldMk cId="4126388705" sldId="285"/>
            <ac:spMk id="4" creationId="{7A73544F-595E-4C20-B889-B182DDF403A8}"/>
          </ac:spMkLst>
        </pc:spChg>
        <pc:spChg chg="add del mod">
          <ac:chgData name="Divina Vitorino" userId="c7d08bc7cd65b2ef" providerId="LiveId" clId="{52BB614C-C97A-4A3C-BBF1-797E1177DD60}" dt="2020-05-13T20:53:54.928" v="9983" actId="478"/>
          <ac:spMkLst>
            <pc:docMk/>
            <pc:sldMk cId="4126388705" sldId="285"/>
            <ac:spMk id="5" creationId="{05411C4D-FB28-4A99-8FA8-A5070B2AAE2D}"/>
          </ac:spMkLst>
        </pc:spChg>
        <pc:spChg chg="add mod">
          <ac:chgData name="Divina Vitorino" userId="c7d08bc7cd65b2ef" providerId="LiveId" clId="{52BB614C-C97A-4A3C-BBF1-797E1177DD60}" dt="2020-05-13T21:00:37.844" v="10073"/>
          <ac:spMkLst>
            <pc:docMk/>
            <pc:sldMk cId="4126388705" sldId="285"/>
            <ac:spMk id="7" creationId="{30C7A9F3-369F-4E70-8DCD-3FF0B9BF5AE6}"/>
          </ac:spMkLst>
        </pc:spChg>
        <pc:spChg chg="add mod">
          <ac:chgData name="Divina Vitorino" userId="c7d08bc7cd65b2ef" providerId="LiveId" clId="{52BB614C-C97A-4A3C-BBF1-797E1177DD60}" dt="2020-05-13T21:01:00.175" v="10076" actId="113"/>
          <ac:spMkLst>
            <pc:docMk/>
            <pc:sldMk cId="4126388705" sldId="285"/>
            <ac:spMk id="16" creationId="{4668C544-59B0-46B3-9363-4D439BA2DF80}"/>
          </ac:spMkLst>
        </pc:spChg>
        <pc:spChg chg="add mod">
          <ac:chgData name="Divina Vitorino" userId="c7d08bc7cd65b2ef" providerId="LiveId" clId="{52BB614C-C97A-4A3C-BBF1-797E1177DD60}" dt="2020-05-13T21:01:00.175" v="10076" actId="113"/>
          <ac:spMkLst>
            <pc:docMk/>
            <pc:sldMk cId="4126388705" sldId="285"/>
            <ac:spMk id="17" creationId="{E1B70CC0-4029-441E-B855-5819B7FAB779}"/>
          </ac:spMkLst>
        </pc:spChg>
        <pc:spChg chg="add mod">
          <ac:chgData name="Divina Vitorino" userId="c7d08bc7cd65b2ef" providerId="LiveId" clId="{52BB614C-C97A-4A3C-BBF1-797E1177DD60}" dt="2020-05-13T21:01:00.175" v="10076" actId="113"/>
          <ac:spMkLst>
            <pc:docMk/>
            <pc:sldMk cId="4126388705" sldId="285"/>
            <ac:spMk id="18" creationId="{9DB9634D-09CB-4DDB-B2D5-48F5F702B9BC}"/>
          </ac:spMkLst>
        </pc:spChg>
        <pc:graphicFrameChg chg="add mod">
          <ac:chgData name="Divina Vitorino" userId="c7d08bc7cd65b2ef" providerId="LiveId" clId="{52BB614C-C97A-4A3C-BBF1-797E1177DD60}" dt="2020-05-15T18:58:21.474" v="10512" actId="20577"/>
          <ac:graphicFrameMkLst>
            <pc:docMk/>
            <pc:sldMk cId="4126388705" sldId="285"/>
            <ac:graphicFrameMk id="6" creationId="{7EDD2D22-5639-4B44-BC6A-96D2C442BEC0}"/>
          </ac:graphicFrameMkLst>
        </pc:graphicFrameChg>
        <pc:picChg chg="add mod">
          <ac:chgData name="Divina Vitorino" userId="c7d08bc7cd65b2ef" providerId="LiveId" clId="{52BB614C-C97A-4A3C-BBF1-797E1177DD60}" dt="2020-05-13T21:01:13.592" v="10077" actId="207"/>
          <ac:picMkLst>
            <pc:docMk/>
            <pc:sldMk cId="4126388705" sldId="285"/>
            <ac:picMk id="9" creationId="{5CA5B237-4F92-4724-A1FD-95EB5923B2D6}"/>
          </ac:picMkLst>
        </pc:picChg>
        <pc:picChg chg="add del mod">
          <ac:chgData name="Divina Vitorino" userId="c7d08bc7cd65b2ef" providerId="LiveId" clId="{52BB614C-C97A-4A3C-BBF1-797E1177DD60}" dt="2020-05-13T20:59:35.833" v="10063" actId="478"/>
          <ac:picMkLst>
            <pc:docMk/>
            <pc:sldMk cId="4126388705" sldId="285"/>
            <ac:picMk id="11" creationId="{B49AB0BC-4390-42DB-82FE-23F748A08961}"/>
          </ac:picMkLst>
        </pc:picChg>
        <pc:picChg chg="add mod">
          <ac:chgData name="Divina Vitorino" userId="c7d08bc7cd65b2ef" providerId="LiveId" clId="{52BB614C-C97A-4A3C-BBF1-797E1177DD60}" dt="2020-05-13T21:01:32.367" v="10080" actId="207"/>
          <ac:picMkLst>
            <pc:docMk/>
            <pc:sldMk cId="4126388705" sldId="285"/>
            <ac:picMk id="13" creationId="{D73CF53D-54E7-4B2F-A8A4-C621C504AE73}"/>
          </ac:picMkLst>
        </pc:picChg>
        <pc:picChg chg="add mod">
          <ac:chgData name="Divina Vitorino" userId="c7d08bc7cd65b2ef" providerId="LiveId" clId="{52BB614C-C97A-4A3C-BBF1-797E1177DD60}" dt="2020-05-13T21:01:36.903" v="10081" actId="207"/>
          <ac:picMkLst>
            <pc:docMk/>
            <pc:sldMk cId="4126388705" sldId="285"/>
            <ac:picMk id="15" creationId="{0F61D06B-B7A6-4525-BE92-37E2F0F86F46}"/>
          </ac:picMkLst>
        </pc:picChg>
      </pc:sldChg>
      <pc:sldChg chg="addSp modSp add modTransition">
        <pc:chgData name="Divina Vitorino" userId="c7d08bc7cd65b2ef" providerId="LiveId" clId="{52BB614C-C97A-4A3C-BBF1-797E1177DD60}" dt="2020-05-15T22:32:17.626" v="10633"/>
        <pc:sldMkLst>
          <pc:docMk/>
          <pc:sldMk cId="880666075" sldId="286"/>
        </pc:sldMkLst>
        <pc:spChg chg="mod">
          <ac:chgData name="Divina Vitorino" userId="c7d08bc7cd65b2ef" providerId="LiveId" clId="{52BB614C-C97A-4A3C-BBF1-797E1177DD60}" dt="2020-05-15T20:22:20.937" v="10607" actId="113"/>
          <ac:spMkLst>
            <pc:docMk/>
            <pc:sldMk cId="880666075" sldId="286"/>
            <ac:spMk id="2" creationId="{D9573BEB-833C-4B3E-94BD-1B92348826FF}"/>
          </ac:spMkLst>
        </pc:spChg>
        <pc:spChg chg="mod">
          <ac:chgData name="Divina Vitorino" userId="c7d08bc7cd65b2ef" providerId="LiveId" clId="{52BB614C-C97A-4A3C-BBF1-797E1177DD60}" dt="2020-05-15T20:22:13.703" v="10605" actId="2711"/>
          <ac:spMkLst>
            <pc:docMk/>
            <pc:sldMk cId="880666075" sldId="286"/>
            <ac:spMk id="3" creationId="{FBFD12E2-0BFB-4CCF-9DF2-546878A8A926}"/>
          </ac:spMkLst>
        </pc:spChg>
        <pc:picChg chg="add mod">
          <ac:chgData name="Divina Vitorino" userId="c7d08bc7cd65b2ef" providerId="LiveId" clId="{52BB614C-C97A-4A3C-BBF1-797E1177DD60}" dt="2020-05-15T20:24:35.354" v="10617" actId="207"/>
          <ac:picMkLst>
            <pc:docMk/>
            <pc:sldMk cId="880666075" sldId="286"/>
            <ac:picMk id="5" creationId="{5422EBF2-6766-49F1-A5A8-3DE198427DEE}"/>
          </ac:picMkLst>
        </pc:picChg>
        <pc:picChg chg="add mod">
          <ac:chgData name="Divina Vitorino" userId="c7d08bc7cd65b2ef" providerId="LiveId" clId="{52BB614C-C97A-4A3C-BBF1-797E1177DD60}" dt="2020-05-15T20:24:39.821" v="10618" actId="207"/>
          <ac:picMkLst>
            <pc:docMk/>
            <pc:sldMk cId="880666075" sldId="286"/>
            <ac:picMk id="7" creationId="{A7E573D8-5B50-4021-9984-098307370953}"/>
          </ac:picMkLst>
        </pc:picChg>
      </pc:sldChg>
    </pc:docChg>
  </pc:docChgLst>
  <pc:docChgLst>
    <pc:chgData name="Divina Vitorino" userId="c7d08bc7cd65b2ef" providerId="LiveId" clId="{C9BFF8DA-A7B7-4AAC-8202-9FD2C262856B}"/>
    <pc:docChg chg="undo custSel mod addSld delSld modSld sldOrd modMainMaster">
      <pc:chgData name="Divina Vitorino" userId="c7d08bc7cd65b2ef" providerId="LiveId" clId="{C9BFF8DA-A7B7-4AAC-8202-9FD2C262856B}" dt="2020-03-03T03:41:18.097" v="2147" actId="20577"/>
      <pc:docMkLst>
        <pc:docMk/>
      </pc:docMkLst>
      <pc:sldChg chg="addSp modSp mod modTransition setBg">
        <pc:chgData name="Divina Vitorino" userId="c7d08bc7cd65b2ef" providerId="LiveId" clId="{C9BFF8DA-A7B7-4AAC-8202-9FD2C262856B}" dt="2020-03-03T02:42:44.934" v="1908"/>
        <pc:sldMkLst>
          <pc:docMk/>
          <pc:sldMk cId="853980101" sldId="256"/>
        </pc:sldMkLst>
        <pc:spChg chg="mod">
          <ac:chgData name="Divina Vitorino" userId="c7d08bc7cd65b2ef" providerId="LiveId" clId="{C9BFF8DA-A7B7-4AAC-8202-9FD2C262856B}" dt="2020-03-03T02:23:35.185" v="1795" actId="26606"/>
          <ac:spMkLst>
            <pc:docMk/>
            <pc:sldMk cId="853980101" sldId="256"/>
            <ac:spMk id="2" creationId="{3F8772AE-8860-40BD-8136-7E34B0AEE594}"/>
          </ac:spMkLst>
        </pc:spChg>
        <pc:spChg chg="mod">
          <ac:chgData name="Divina Vitorino" userId="c7d08bc7cd65b2ef" providerId="LiveId" clId="{C9BFF8DA-A7B7-4AAC-8202-9FD2C262856B}" dt="2020-03-03T02:23:35.185" v="1795" actId="26606"/>
          <ac:spMkLst>
            <pc:docMk/>
            <pc:sldMk cId="853980101" sldId="256"/>
            <ac:spMk id="3" creationId="{7D40105D-678F-434B-A9F2-507A11D2CF92}"/>
          </ac:spMkLst>
        </pc:spChg>
        <pc:spChg chg="add">
          <ac:chgData name="Divina Vitorino" userId="c7d08bc7cd65b2ef" providerId="LiveId" clId="{C9BFF8DA-A7B7-4AAC-8202-9FD2C262856B}" dt="2020-03-03T02:23:35.185" v="1795" actId="26606"/>
          <ac:spMkLst>
            <pc:docMk/>
            <pc:sldMk cId="853980101" sldId="256"/>
            <ac:spMk id="8" creationId="{C3896A03-3945-419A-B66B-4EE266EDD152}"/>
          </ac:spMkLst>
        </pc:spChg>
        <pc:spChg chg="add">
          <ac:chgData name="Divina Vitorino" userId="c7d08bc7cd65b2ef" providerId="LiveId" clId="{C9BFF8DA-A7B7-4AAC-8202-9FD2C262856B}" dt="2020-03-03T02:23:35.185" v="1795" actId="26606"/>
          <ac:spMkLst>
            <pc:docMk/>
            <pc:sldMk cId="853980101" sldId="256"/>
            <ac:spMk id="10" creationId="{B34F5AD2-EDBD-4BBD-A55C-EAFFD0C7097A}"/>
          </ac:spMkLst>
        </pc:spChg>
        <pc:spChg chg="add">
          <ac:chgData name="Divina Vitorino" userId="c7d08bc7cd65b2ef" providerId="LiveId" clId="{C9BFF8DA-A7B7-4AAC-8202-9FD2C262856B}" dt="2020-03-03T02:23:35.185" v="1795" actId="26606"/>
          <ac:spMkLst>
            <pc:docMk/>
            <pc:sldMk cId="853980101" sldId="256"/>
            <ac:spMk id="12" creationId="{6832F003-FCA6-4CFB-A2EA-308F3AA257D1}"/>
          </ac:spMkLst>
        </pc:spChg>
      </pc:sldChg>
      <pc:sldChg chg="addSp delSp modSp mod modTransition setBg modAnim">
        <pc:chgData name="Divina Vitorino" userId="c7d08bc7cd65b2ef" providerId="LiveId" clId="{C9BFF8DA-A7B7-4AAC-8202-9FD2C262856B}" dt="2020-03-03T02:58:41.441" v="2013" actId="120"/>
        <pc:sldMkLst>
          <pc:docMk/>
          <pc:sldMk cId="2419772586" sldId="257"/>
        </pc:sldMkLst>
        <pc:spChg chg="mod">
          <ac:chgData name="Divina Vitorino" userId="c7d08bc7cd65b2ef" providerId="LiveId" clId="{C9BFF8DA-A7B7-4AAC-8202-9FD2C262856B}" dt="2020-03-03T02:21:46.908" v="1791" actId="26606"/>
          <ac:spMkLst>
            <pc:docMk/>
            <pc:sldMk cId="2419772586" sldId="257"/>
            <ac:spMk id="2" creationId="{7A136FCA-2BF4-49EC-985A-6BD04A73834B}"/>
          </ac:spMkLst>
        </pc:spChg>
        <pc:spChg chg="del">
          <ac:chgData name="Divina Vitorino" userId="c7d08bc7cd65b2ef" providerId="LiveId" clId="{C9BFF8DA-A7B7-4AAC-8202-9FD2C262856B}" dt="2020-03-03T02:21:04.923" v="1788" actId="26606"/>
          <ac:spMkLst>
            <pc:docMk/>
            <pc:sldMk cId="2419772586" sldId="257"/>
            <ac:spMk id="3" creationId="{E5C81F7D-7F47-4801-AD73-8AAAFAC093E4}"/>
          </ac:spMkLst>
        </pc:spChg>
        <pc:spChg chg="add del">
          <ac:chgData name="Divina Vitorino" userId="c7d08bc7cd65b2ef" providerId="LiveId" clId="{C9BFF8DA-A7B7-4AAC-8202-9FD2C262856B}" dt="2020-03-03T02:21:46.908" v="1791" actId="26606"/>
          <ac:spMkLst>
            <pc:docMk/>
            <pc:sldMk cId="2419772586" sldId="257"/>
            <ac:spMk id="10" creationId="{46C2E80F-49A6-4372-B103-219D417A55ED}"/>
          </ac:spMkLst>
        </pc:spChg>
        <pc:spChg chg="add">
          <ac:chgData name="Divina Vitorino" userId="c7d08bc7cd65b2ef" providerId="LiveId" clId="{C9BFF8DA-A7B7-4AAC-8202-9FD2C262856B}" dt="2020-03-03T02:21:46.908" v="1791" actId="26606"/>
          <ac:spMkLst>
            <pc:docMk/>
            <pc:sldMk cId="2419772586" sldId="257"/>
            <ac:spMk id="15" creationId="{122F9423-F4B1-45D4-8445-E9991ECCBCCF}"/>
          </ac:spMkLst>
        </pc:spChg>
        <pc:grpChg chg="add">
          <ac:chgData name="Divina Vitorino" userId="c7d08bc7cd65b2ef" providerId="LiveId" clId="{C9BFF8DA-A7B7-4AAC-8202-9FD2C262856B}" dt="2020-03-03T02:21:46.908" v="1791" actId="26606"/>
          <ac:grpSpMkLst>
            <pc:docMk/>
            <pc:sldMk cId="2419772586" sldId="257"/>
            <ac:grpSpMk id="17" creationId="{770AE191-D2EA-45C9-A44D-830C188F74CB}"/>
          </ac:grpSpMkLst>
        </pc:grpChg>
        <pc:graphicFrameChg chg="add mod modGraphic">
          <ac:chgData name="Divina Vitorino" userId="c7d08bc7cd65b2ef" providerId="LiveId" clId="{C9BFF8DA-A7B7-4AAC-8202-9FD2C262856B}" dt="2020-03-03T02:58:41.441" v="2013" actId="120"/>
          <ac:graphicFrameMkLst>
            <pc:docMk/>
            <pc:sldMk cId="2419772586" sldId="257"/>
            <ac:graphicFrameMk id="5" creationId="{3FB1E3F5-7EF8-43CF-914D-BB2093C0627F}"/>
          </ac:graphicFrameMkLst>
        </pc:graphicFrameChg>
      </pc:sldChg>
      <pc:sldChg chg="modSp mod modTransition">
        <pc:chgData name="Divina Vitorino" userId="c7d08bc7cd65b2ef" providerId="LiveId" clId="{C9BFF8DA-A7B7-4AAC-8202-9FD2C262856B}" dt="2020-03-03T03:03:46.676" v="2065" actId="113"/>
        <pc:sldMkLst>
          <pc:docMk/>
          <pc:sldMk cId="2837679111" sldId="258"/>
        </pc:sldMkLst>
        <pc:spChg chg="mod">
          <ac:chgData name="Divina Vitorino" userId="c7d08bc7cd65b2ef" providerId="LiveId" clId="{C9BFF8DA-A7B7-4AAC-8202-9FD2C262856B}" dt="2020-03-03T03:03:46.676" v="2065" actId="113"/>
          <ac:spMkLst>
            <pc:docMk/>
            <pc:sldMk cId="2837679111" sldId="258"/>
            <ac:spMk id="2" creationId="{0EE25B18-C372-4828-ACC9-B44889700A40}"/>
          </ac:spMkLst>
        </pc:spChg>
        <pc:spChg chg="mod">
          <ac:chgData name="Divina Vitorino" userId="c7d08bc7cd65b2ef" providerId="LiveId" clId="{C9BFF8DA-A7B7-4AAC-8202-9FD2C262856B}" dt="2020-03-03T03:00:49.273" v="2054" actId="20577"/>
          <ac:spMkLst>
            <pc:docMk/>
            <pc:sldMk cId="2837679111" sldId="258"/>
            <ac:spMk id="3" creationId="{34A80763-23F0-485B-B862-FA198965EF0F}"/>
          </ac:spMkLst>
        </pc:spChg>
        <pc:picChg chg="mod">
          <ac:chgData name="Divina Vitorino" userId="c7d08bc7cd65b2ef" providerId="LiveId" clId="{C9BFF8DA-A7B7-4AAC-8202-9FD2C262856B}" dt="2020-03-03T03:00:05.430" v="2019" actId="1076"/>
          <ac:picMkLst>
            <pc:docMk/>
            <pc:sldMk cId="2837679111" sldId="258"/>
            <ac:picMk id="5" creationId="{41555C58-EBFC-4336-A507-6B94EEB9E19D}"/>
          </ac:picMkLst>
        </pc:picChg>
        <pc:picChg chg="mod">
          <ac:chgData name="Divina Vitorino" userId="c7d08bc7cd65b2ef" providerId="LiveId" clId="{C9BFF8DA-A7B7-4AAC-8202-9FD2C262856B}" dt="2020-03-03T03:01:56.816" v="2063" actId="14100"/>
          <ac:picMkLst>
            <pc:docMk/>
            <pc:sldMk cId="2837679111" sldId="258"/>
            <ac:picMk id="9" creationId="{ECD9617C-DB9A-4909-B7FF-51760D1CB545}"/>
          </ac:picMkLst>
        </pc:picChg>
        <pc:picChg chg="mod">
          <ac:chgData name="Divina Vitorino" userId="c7d08bc7cd65b2ef" providerId="LiveId" clId="{C9BFF8DA-A7B7-4AAC-8202-9FD2C262856B}" dt="2020-03-03T03:01:44.763" v="2061" actId="1076"/>
          <ac:picMkLst>
            <pc:docMk/>
            <pc:sldMk cId="2837679111" sldId="258"/>
            <ac:picMk id="11" creationId="{B71FEE50-25E4-4033-8283-28AC91C2E26C}"/>
          </ac:picMkLst>
        </pc:picChg>
        <pc:picChg chg="mod">
          <ac:chgData name="Divina Vitorino" userId="c7d08bc7cd65b2ef" providerId="LiveId" clId="{C9BFF8DA-A7B7-4AAC-8202-9FD2C262856B}" dt="2020-03-03T03:01:15.096" v="2056" actId="1076"/>
          <ac:picMkLst>
            <pc:docMk/>
            <pc:sldMk cId="2837679111" sldId="258"/>
            <ac:picMk id="13" creationId="{88BF7693-32DE-42E1-9ADB-A7CA35CA72AB}"/>
          </ac:picMkLst>
        </pc:picChg>
        <pc:picChg chg="mod">
          <ac:chgData name="Divina Vitorino" userId="c7d08bc7cd65b2ef" providerId="LiveId" clId="{C9BFF8DA-A7B7-4AAC-8202-9FD2C262856B}" dt="2020-03-03T03:01:40.610" v="2060" actId="1076"/>
          <ac:picMkLst>
            <pc:docMk/>
            <pc:sldMk cId="2837679111" sldId="258"/>
            <ac:picMk id="15" creationId="{6D1839AF-6F74-4F77-8A5E-29183B647490}"/>
          </ac:picMkLst>
        </pc:picChg>
        <pc:picChg chg="mod">
          <ac:chgData name="Divina Vitorino" userId="c7d08bc7cd65b2ef" providerId="LiveId" clId="{C9BFF8DA-A7B7-4AAC-8202-9FD2C262856B}" dt="2020-03-03T03:02:00.338" v="2064" actId="14100"/>
          <ac:picMkLst>
            <pc:docMk/>
            <pc:sldMk cId="2837679111" sldId="258"/>
            <ac:picMk id="17" creationId="{F0796ED7-F833-4476-940B-E1D00A3FDBFE}"/>
          </ac:picMkLst>
        </pc:picChg>
        <pc:picChg chg="mod">
          <ac:chgData name="Divina Vitorino" userId="c7d08bc7cd65b2ef" providerId="LiveId" clId="{C9BFF8DA-A7B7-4AAC-8202-9FD2C262856B}" dt="2020-03-03T03:00:17.160" v="2021" actId="1076"/>
          <ac:picMkLst>
            <pc:docMk/>
            <pc:sldMk cId="2837679111" sldId="258"/>
            <ac:picMk id="19" creationId="{BA254B42-FC2E-4B93-A6D1-DE930ECAD4A2}"/>
          </ac:picMkLst>
        </pc:picChg>
        <pc:picChg chg="mod">
          <ac:chgData name="Divina Vitorino" userId="c7d08bc7cd65b2ef" providerId="LiveId" clId="{C9BFF8DA-A7B7-4AAC-8202-9FD2C262856B}" dt="2020-03-03T03:00:22.896" v="2022" actId="1076"/>
          <ac:picMkLst>
            <pc:docMk/>
            <pc:sldMk cId="2837679111" sldId="258"/>
            <ac:picMk id="21" creationId="{2B62A5EA-8ED7-48E9-87F9-71E3FA0422BA}"/>
          </ac:picMkLst>
        </pc:picChg>
        <pc:picChg chg="mod">
          <ac:chgData name="Divina Vitorino" userId="c7d08bc7cd65b2ef" providerId="LiveId" clId="{C9BFF8DA-A7B7-4AAC-8202-9FD2C262856B}" dt="2020-03-03T03:01:04.844" v="2055" actId="1076"/>
          <ac:picMkLst>
            <pc:docMk/>
            <pc:sldMk cId="2837679111" sldId="258"/>
            <ac:picMk id="25" creationId="{92715C27-895F-4824-813E-81DCEB9EFEF7}"/>
          </ac:picMkLst>
        </pc:picChg>
      </pc:sldChg>
      <pc:sldChg chg="addSp modSp mod modTransition setBg">
        <pc:chgData name="Divina Vitorino" userId="c7d08bc7cd65b2ef" providerId="LiveId" clId="{C9BFF8DA-A7B7-4AAC-8202-9FD2C262856B}" dt="2020-03-03T02:42:59.098" v="1909"/>
        <pc:sldMkLst>
          <pc:docMk/>
          <pc:sldMk cId="1724217486" sldId="260"/>
        </pc:sldMkLst>
        <pc:spChg chg="mod">
          <ac:chgData name="Divina Vitorino" userId="c7d08bc7cd65b2ef" providerId="LiveId" clId="{C9BFF8DA-A7B7-4AAC-8202-9FD2C262856B}" dt="2020-03-03T02:23:54.801" v="1796" actId="26606"/>
          <ac:spMkLst>
            <pc:docMk/>
            <pc:sldMk cId="1724217486" sldId="260"/>
            <ac:spMk id="4" creationId="{4D1921CF-8264-4AC8-8C80-0F49A0C98B5F}"/>
          </ac:spMkLst>
        </pc:spChg>
        <pc:spChg chg="add">
          <ac:chgData name="Divina Vitorino" userId="c7d08bc7cd65b2ef" providerId="LiveId" clId="{C9BFF8DA-A7B7-4AAC-8202-9FD2C262856B}" dt="2020-03-03T02:23:54.801" v="1796" actId="26606"/>
          <ac:spMkLst>
            <pc:docMk/>
            <pc:sldMk cId="1724217486" sldId="260"/>
            <ac:spMk id="9" creationId="{C3896A03-3945-419A-B66B-4EE266EDD152}"/>
          </ac:spMkLst>
        </pc:spChg>
        <pc:spChg chg="add">
          <ac:chgData name="Divina Vitorino" userId="c7d08bc7cd65b2ef" providerId="LiveId" clId="{C9BFF8DA-A7B7-4AAC-8202-9FD2C262856B}" dt="2020-03-03T02:23:54.801" v="1796" actId="26606"/>
          <ac:spMkLst>
            <pc:docMk/>
            <pc:sldMk cId="1724217486" sldId="260"/>
            <ac:spMk id="11" creationId="{B34F5AD2-EDBD-4BBD-A55C-EAFFD0C7097A}"/>
          </ac:spMkLst>
        </pc:spChg>
        <pc:spChg chg="add">
          <ac:chgData name="Divina Vitorino" userId="c7d08bc7cd65b2ef" providerId="LiveId" clId="{C9BFF8DA-A7B7-4AAC-8202-9FD2C262856B}" dt="2020-03-03T02:23:54.801" v="1796" actId="26606"/>
          <ac:spMkLst>
            <pc:docMk/>
            <pc:sldMk cId="1724217486" sldId="260"/>
            <ac:spMk id="13" creationId="{6832F003-FCA6-4CFB-A2EA-308F3AA257D1}"/>
          </ac:spMkLst>
        </pc:spChg>
      </pc:sldChg>
      <pc:sldChg chg="addSp delSp modSp mod modTransition">
        <pc:chgData name="Divina Vitorino" userId="c7d08bc7cd65b2ef" providerId="LiveId" clId="{C9BFF8DA-A7B7-4AAC-8202-9FD2C262856B}" dt="2020-03-03T03:04:11.551" v="2066" actId="26606"/>
        <pc:sldMkLst>
          <pc:docMk/>
          <pc:sldMk cId="4125731075" sldId="261"/>
        </pc:sldMkLst>
        <pc:spChg chg="add del">
          <ac:chgData name="Divina Vitorino" userId="c7d08bc7cd65b2ef" providerId="LiveId" clId="{C9BFF8DA-A7B7-4AAC-8202-9FD2C262856B}" dt="2020-03-03T02:24:09.805" v="1798" actId="26606"/>
          <ac:spMkLst>
            <pc:docMk/>
            <pc:sldMk cId="4125731075" sldId="261"/>
            <ac:spMk id="4" creationId="{C3896A03-3945-419A-B66B-4EE266EDD152}"/>
          </ac:spMkLst>
        </pc:spChg>
        <pc:spChg chg="add">
          <ac:chgData name="Divina Vitorino" userId="c7d08bc7cd65b2ef" providerId="LiveId" clId="{C9BFF8DA-A7B7-4AAC-8202-9FD2C262856B}" dt="2020-03-03T03:04:11.551" v="2066" actId="26606"/>
          <ac:spMkLst>
            <pc:docMk/>
            <pc:sldMk cId="4125731075" sldId="261"/>
            <ac:spMk id="6" creationId="{C3896A03-3945-419A-B66B-4EE266EDD152}"/>
          </ac:spMkLst>
        </pc:spChg>
        <pc:spChg chg="add">
          <ac:chgData name="Divina Vitorino" userId="c7d08bc7cd65b2ef" providerId="LiveId" clId="{C9BFF8DA-A7B7-4AAC-8202-9FD2C262856B}" dt="2020-03-03T03:04:11.551" v="2066" actId="26606"/>
          <ac:spMkLst>
            <pc:docMk/>
            <pc:sldMk cId="4125731075" sldId="261"/>
            <ac:spMk id="8" creationId="{B34F5AD2-EDBD-4BBD-A55C-EAFFD0C7097A}"/>
          </ac:spMkLst>
        </pc:spChg>
        <pc:picChg chg="mod">
          <ac:chgData name="Divina Vitorino" userId="c7d08bc7cd65b2ef" providerId="LiveId" clId="{C9BFF8DA-A7B7-4AAC-8202-9FD2C262856B}" dt="2020-03-03T03:04:11.551" v="2066" actId="26606"/>
          <ac:picMkLst>
            <pc:docMk/>
            <pc:sldMk cId="4125731075" sldId="261"/>
            <ac:picMk id="2" creationId="{71A23284-F74D-A444-8BA5-8EDF06E6CEED}"/>
          </ac:picMkLst>
        </pc:picChg>
        <pc:picChg chg="del mod">
          <ac:chgData name="Divina Vitorino" userId="c7d08bc7cd65b2ef" providerId="LiveId" clId="{C9BFF8DA-A7B7-4AAC-8202-9FD2C262856B}" dt="2020-02-25T20:52:49.162" v="5" actId="478"/>
          <ac:picMkLst>
            <pc:docMk/>
            <pc:sldMk cId="4125731075" sldId="261"/>
            <ac:picMk id="5" creationId="{BE0FDB7F-4D43-4ECA-90F4-63B0B15794F0}"/>
          </ac:picMkLst>
        </pc:picChg>
        <pc:picChg chg="del">
          <ac:chgData name="Divina Vitorino" userId="c7d08bc7cd65b2ef" providerId="LiveId" clId="{C9BFF8DA-A7B7-4AAC-8202-9FD2C262856B}" dt="2020-02-25T20:52:44.054" v="0" actId="478"/>
          <ac:picMkLst>
            <pc:docMk/>
            <pc:sldMk cId="4125731075" sldId="261"/>
            <ac:picMk id="7" creationId="{85A32104-3343-4105-A8B8-F70975E1C04A}"/>
          </ac:picMkLst>
        </pc:picChg>
        <pc:picChg chg="del mod">
          <ac:chgData name="Divina Vitorino" userId="c7d08bc7cd65b2ef" providerId="LiveId" clId="{C9BFF8DA-A7B7-4AAC-8202-9FD2C262856B}" dt="2020-02-25T20:52:47.369" v="3" actId="478"/>
          <ac:picMkLst>
            <pc:docMk/>
            <pc:sldMk cId="4125731075" sldId="261"/>
            <ac:picMk id="9" creationId="{E9A59CB1-9A90-4DB3-94D6-0333D68727C3}"/>
          </ac:picMkLst>
        </pc:picChg>
        <pc:picChg chg="del">
          <ac:chgData name="Divina Vitorino" userId="c7d08bc7cd65b2ef" providerId="LiveId" clId="{C9BFF8DA-A7B7-4AAC-8202-9FD2C262856B}" dt="2020-02-25T20:52:45.814" v="1" actId="478"/>
          <ac:picMkLst>
            <pc:docMk/>
            <pc:sldMk cId="4125731075" sldId="261"/>
            <ac:picMk id="11" creationId="{50581CAC-27B2-4896-9026-D5B27B2800FF}"/>
          </ac:picMkLst>
        </pc:picChg>
      </pc:sldChg>
      <pc:sldChg chg="addSp modSp mod modTransition setBg">
        <pc:chgData name="Divina Vitorino" userId="c7d08bc7cd65b2ef" providerId="LiveId" clId="{C9BFF8DA-A7B7-4AAC-8202-9FD2C262856B}" dt="2020-03-03T02:42:59.098" v="1909"/>
        <pc:sldMkLst>
          <pc:docMk/>
          <pc:sldMk cId="2328139571" sldId="264"/>
        </pc:sldMkLst>
        <pc:spChg chg="mod">
          <ac:chgData name="Divina Vitorino" userId="c7d08bc7cd65b2ef" providerId="LiveId" clId="{C9BFF8DA-A7B7-4AAC-8202-9FD2C262856B}" dt="2020-03-03T02:24:34.544" v="1801" actId="26606"/>
          <ac:spMkLst>
            <pc:docMk/>
            <pc:sldMk cId="2328139571" sldId="264"/>
            <ac:spMk id="2" creationId="{64E80F89-E613-47D9-A91C-DD49E7722CE8}"/>
          </ac:spMkLst>
        </pc:spChg>
        <pc:spChg chg="mod">
          <ac:chgData name="Divina Vitorino" userId="c7d08bc7cd65b2ef" providerId="LiveId" clId="{C9BFF8DA-A7B7-4AAC-8202-9FD2C262856B}" dt="2020-03-03T02:24:34.544" v="1801" actId="26606"/>
          <ac:spMkLst>
            <pc:docMk/>
            <pc:sldMk cId="2328139571" sldId="264"/>
            <ac:spMk id="3" creationId="{85AF480C-8958-48A2-8D5E-EF6045F5BD1F}"/>
          </ac:spMkLst>
        </pc:spChg>
        <pc:spChg chg="add">
          <ac:chgData name="Divina Vitorino" userId="c7d08bc7cd65b2ef" providerId="LiveId" clId="{C9BFF8DA-A7B7-4AAC-8202-9FD2C262856B}" dt="2020-03-03T02:24:34.544" v="1801" actId="26606"/>
          <ac:spMkLst>
            <pc:docMk/>
            <pc:sldMk cId="2328139571" sldId="264"/>
            <ac:spMk id="8" creationId="{C3896A03-3945-419A-B66B-4EE266EDD152}"/>
          </ac:spMkLst>
        </pc:spChg>
        <pc:spChg chg="add">
          <ac:chgData name="Divina Vitorino" userId="c7d08bc7cd65b2ef" providerId="LiveId" clId="{C9BFF8DA-A7B7-4AAC-8202-9FD2C262856B}" dt="2020-03-03T02:24:34.544" v="1801" actId="26606"/>
          <ac:spMkLst>
            <pc:docMk/>
            <pc:sldMk cId="2328139571" sldId="264"/>
            <ac:spMk id="10" creationId="{B34F5AD2-EDBD-4BBD-A55C-EAFFD0C7097A}"/>
          </ac:spMkLst>
        </pc:spChg>
        <pc:spChg chg="add">
          <ac:chgData name="Divina Vitorino" userId="c7d08bc7cd65b2ef" providerId="LiveId" clId="{C9BFF8DA-A7B7-4AAC-8202-9FD2C262856B}" dt="2020-03-03T02:24:34.544" v="1801" actId="26606"/>
          <ac:spMkLst>
            <pc:docMk/>
            <pc:sldMk cId="2328139571" sldId="264"/>
            <ac:spMk id="12" creationId="{6832F003-FCA6-4CFB-A2EA-308F3AA257D1}"/>
          </ac:spMkLst>
        </pc:spChg>
      </pc:sldChg>
      <pc:sldChg chg="addSp modSp mod modTransition modAnim">
        <pc:chgData name="Divina Vitorino" userId="c7d08bc7cd65b2ef" providerId="LiveId" clId="{C9BFF8DA-A7B7-4AAC-8202-9FD2C262856B}" dt="2020-03-03T03:19:53.722" v="2081"/>
        <pc:sldMkLst>
          <pc:docMk/>
          <pc:sldMk cId="3978755299" sldId="265"/>
        </pc:sldMkLst>
        <pc:spChg chg="mod">
          <ac:chgData name="Divina Vitorino" userId="c7d08bc7cd65b2ef" providerId="LiveId" clId="{C9BFF8DA-A7B7-4AAC-8202-9FD2C262856B}" dt="2020-03-01T22:15:37.541" v="1000" actId="113"/>
          <ac:spMkLst>
            <pc:docMk/>
            <pc:sldMk cId="3978755299" sldId="265"/>
            <ac:spMk id="2" creationId="{EBDB182A-B7EE-4F6B-9562-F74637A5AC2F}"/>
          </ac:spMkLst>
        </pc:spChg>
        <pc:spChg chg="add mod">
          <ac:chgData name="Divina Vitorino" userId="c7d08bc7cd65b2ef" providerId="LiveId" clId="{C9BFF8DA-A7B7-4AAC-8202-9FD2C262856B}" dt="2020-03-01T18:49:08.760" v="257" actId="1076"/>
          <ac:spMkLst>
            <pc:docMk/>
            <pc:sldMk cId="3978755299" sldId="265"/>
            <ac:spMk id="5" creationId="{44B737AE-B037-4D67-A75F-019A2BA39EAC}"/>
          </ac:spMkLst>
        </pc:spChg>
        <pc:picChg chg="add mod">
          <ac:chgData name="Divina Vitorino" userId="c7d08bc7cd65b2ef" providerId="LiveId" clId="{C9BFF8DA-A7B7-4AAC-8202-9FD2C262856B}" dt="2020-03-01T18:48:56.886" v="255" actId="1076"/>
          <ac:picMkLst>
            <pc:docMk/>
            <pc:sldMk cId="3978755299" sldId="265"/>
            <ac:picMk id="4" creationId="{162DF99D-9697-4104-8A6C-CD1235505A7C}"/>
          </ac:picMkLst>
        </pc:picChg>
        <pc:picChg chg="add mod">
          <ac:chgData name="Divina Vitorino" userId="c7d08bc7cd65b2ef" providerId="LiveId" clId="{C9BFF8DA-A7B7-4AAC-8202-9FD2C262856B}" dt="2020-03-01T18:50:45.991" v="261" actId="1076"/>
          <ac:picMkLst>
            <pc:docMk/>
            <pc:sldMk cId="3978755299" sldId="265"/>
            <ac:picMk id="6" creationId="{6264AA07-5D5C-4F5E-9293-82F79D2B1A7E}"/>
          </ac:picMkLst>
        </pc:picChg>
      </pc:sldChg>
      <pc:sldChg chg="addSp delSp modSp mod ord modTransition setBg modAnim setClrOvrMap">
        <pc:chgData name="Divina Vitorino" userId="c7d08bc7cd65b2ef" providerId="LiveId" clId="{C9BFF8DA-A7B7-4AAC-8202-9FD2C262856B}" dt="2020-03-03T02:46:06.238" v="1955"/>
        <pc:sldMkLst>
          <pc:docMk/>
          <pc:sldMk cId="714021661" sldId="268"/>
        </pc:sldMkLst>
        <pc:spChg chg="add del mod">
          <ac:chgData name="Divina Vitorino" userId="c7d08bc7cd65b2ef" providerId="LiveId" clId="{C9BFF8DA-A7B7-4AAC-8202-9FD2C262856B}" dt="2020-02-25T21:21:36.500" v="128" actId="478"/>
          <ac:spMkLst>
            <pc:docMk/>
            <pc:sldMk cId="714021661" sldId="268"/>
            <ac:spMk id="2" creationId="{5AB626D4-CC93-435B-A75E-F6172A781960}"/>
          </ac:spMkLst>
        </pc:spChg>
        <pc:spChg chg="add del mod">
          <ac:chgData name="Divina Vitorino" userId="c7d08bc7cd65b2ef" providerId="LiveId" clId="{C9BFF8DA-A7B7-4AAC-8202-9FD2C262856B}" dt="2020-03-03T02:32:47.373" v="1834" actId="478"/>
          <ac:spMkLst>
            <pc:docMk/>
            <pc:sldMk cId="714021661" sldId="268"/>
            <ac:spMk id="2" creationId="{7315E026-F927-42D8-A3B2-48E66B88F573}"/>
          </ac:spMkLst>
        </pc:spChg>
        <pc:spChg chg="add del mod">
          <ac:chgData name="Divina Vitorino" userId="c7d08bc7cd65b2ef" providerId="LiveId" clId="{C9BFF8DA-A7B7-4AAC-8202-9FD2C262856B}" dt="2020-03-03T02:30:34.285" v="1820" actId="478"/>
          <ac:spMkLst>
            <pc:docMk/>
            <pc:sldMk cId="714021661" sldId="268"/>
            <ac:spMk id="3" creationId="{3C925A9C-6A78-4D39-90C1-1923D2BE09FE}"/>
          </ac:spMkLst>
        </pc:spChg>
        <pc:spChg chg="mod">
          <ac:chgData name="Divina Vitorino" userId="c7d08bc7cd65b2ef" providerId="LiveId" clId="{C9BFF8DA-A7B7-4AAC-8202-9FD2C262856B}" dt="2020-03-03T02:41:13.637" v="1890" actId="1076"/>
          <ac:spMkLst>
            <pc:docMk/>
            <pc:sldMk cId="714021661" sldId="268"/>
            <ac:spMk id="4" creationId="{926585DC-A474-4436-AFD7-903BC7F9F07A}"/>
          </ac:spMkLst>
        </pc:spChg>
        <pc:spChg chg="add del mod">
          <ac:chgData name="Divina Vitorino" userId="c7d08bc7cd65b2ef" providerId="LiveId" clId="{C9BFF8DA-A7B7-4AAC-8202-9FD2C262856B}" dt="2020-03-03T02:31:15.176" v="1825" actId="478"/>
          <ac:spMkLst>
            <pc:docMk/>
            <pc:sldMk cId="714021661" sldId="268"/>
            <ac:spMk id="5" creationId="{4301113B-4F91-4D86-96C1-EB5A035373D2}"/>
          </ac:spMkLst>
        </pc:spChg>
        <pc:spChg chg="del">
          <ac:chgData name="Divina Vitorino" userId="c7d08bc7cd65b2ef" providerId="LiveId" clId="{C9BFF8DA-A7B7-4AAC-8202-9FD2C262856B}" dt="2020-02-25T21:16:19.698" v="95" actId="478"/>
          <ac:spMkLst>
            <pc:docMk/>
            <pc:sldMk cId="714021661" sldId="268"/>
            <ac:spMk id="5" creationId="{828B684A-2442-4E4B-8AD8-E424DDB553B6}"/>
          </ac:spMkLst>
        </pc:spChg>
        <pc:spChg chg="add del mod">
          <ac:chgData name="Divina Vitorino" userId="c7d08bc7cd65b2ef" providerId="LiveId" clId="{C9BFF8DA-A7B7-4AAC-8202-9FD2C262856B}" dt="2020-03-03T02:34:05.461" v="1843" actId="478"/>
          <ac:spMkLst>
            <pc:docMk/>
            <pc:sldMk cId="714021661" sldId="268"/>
            <ac:spMk id="9" creationId="{660C6FF7-6690-46D5-8491-52D5DB2D192F}"/>
          </ac:spMkLst>
        </pc:spChg>
        <pc:spChg chg="add del mod">
          <ac:chgData name="Divina Vitorino" userId="c7d08bc7cd65b2ef" providerId="LiveId" clId="{C9BFF8DA-A7B7-4AAC-8202-9FD2C262856B}" dt="2020-03-01T22:11:55.426" v="964" actId="478"/>
          <ac:spMkLst>
            <pc:docMk/>
            <pc:sldMk cId="714021661" sldId="268"/>
            <ac:spMk id="10" creationId="{A0CB6617-B943-40E3-9B5A-F5036070CBD8}"/>
          </ac:spMkLst>
        </pc:spChg>
        <pc:spChg chg="add del mod">
          <ac:chgData name="Divina Vitorino" userId="c7d08bc7cd65b2ef" providerId="LiveId" clId="{C9BFF8DA-A7B7-4AAC-8202-9FD2C262856B}" dt="2020-03-03T02:32:55.648" v="1836" actId="478"/>
          <ac:spMkLst>
            <pc:docMk/>
            <pc:sldMk cId="714021661" sldId="268"/>
            <ac:spMk id="11" creationId="{4D2A082B-8FE1-41FE-B554-CFDA8B11234B}"/>
          </ac:spMkLst>
        </pc:spChg>
        <pc:spChg chg="add mod ord">
          <ac:chgData name="Divina Vitorino" userId="c7d08bc7cd65b2ef" providerId="LiveId" clId="{C9BFF8DA-A7B7-4AAC-8202-9FD2C262856B}" dt="2020-03-03T02:39:37.404" v="1881" actId="1076"/>
          <ac:spMkLst>
            <pc:docMk/>
            <pc:sldMk cId="714021661" sldId="268"/>
            <ac:spMk id="12" creationId="{2B0C1503-1FA1-4B40-BF58-1F57E5EE45A9}"/>
          </ac:spMkLst>
        </pc:spChg>
        <pc:spChg chg="add del mod">
          <ac:chgData name="Divina Vitorino" userId="c7d08bc7cd65b2ef" providerId="LiveId" clId="{C9BFF8DA-A7B7-4AAC-8202-9FD2C262856B}" dt="2020-03-01T22:11:58.347" v="965" actId="478"/>
          <ac:spMkLst>
            <pc:docMk/>
            <pc:sldMk cId="714021661" sldId="268"/>
            <ac:spMk id="13" creationId="{59DAE6AA-FE93-496F-9BCA-FB64239CE82E}"/>
          </ac:spMkLst>
        </pc:spChg>
        <pc:spChg chg="add del mod">
          <ac:chgData name="Divina Vitorino" userId="c7d08bc7cd65b2ef" providerId="LiveId" clId="{C9BFF8DA-A7B7-4AAC-8202-9FD2C262856B}" dt="2020-03-03T02:34:58.214" v="1848" actId="478"/>
          <ac:spMkLst>
            <pc:docMk/>
            <pc:sldMk cId="714021661" sldId="268"/>
            <ac:spMk id="14" creationId="{B0E718BA-2205-474B-A766-550143532B57}"/>
          </ac:spMkLst>
        </pc:spChg>
        <pc:spChg chg="add mod ord">
          <ac:chgData name="Divina Vitorino" userId="c7d08bc7cd65b2ef" providerId="LiveId" clId="{C9BFF8DA-A7B7-4AAC-8202-9FD2C262856B}" dt="2020-03-03T02:39:50.228" v="1883" actId="1076"/>
          <ac:spMkLst>
            <pc:docMk/>
            <pc:sldMk cId="714021661" sldId="268"/>
            <ac:spMk id="15" creationId="{DEF8C490-BDC5-485D-B235-451F2B09997B}"/>
          </ac:spMkLst>
        </pc:spChg>
        <pc:spChg chg="add mod ord">
          <ac:chgData name="Divina Vitorino" userId="c7d08bc7cd65b2ef" providerId="LiveId" clId="{C9BFF8DA-A7B7-4AAC-8202-9FD2C262856B}" dt="2020-03-03T02:40:20.266" v="1889" actId="1076"/>
          <ac:spMkLst>
            <pc:docMk/>
            <pc:sldMk cId="714021661" sldId="268"/>
            <ac:spMk id="16" creationId="{C4EF1DA9-7161-4B5E-92D3-F8B4C8F1B514}"/>
          </ac:spMkLst>
        </pc:spChg>
        <pc:spChg chg="add del mod">
          <ac:chgData name="Divina Vitorino" userId="c7d08bc7cd65b2ef" providerId="LiveId" clId="{C9BFF8DA-A7B7-4AAC-8202-9FD2C262856B}" dt="2020-03-03T02:35:42.867" v="1855" actId="478"/>
          <ac:spMkLst>
            <pc:docMk/>
            <pc:sldMk cId="714021661" sldId="268"/>
            <ac:spMk id="17" creationId="{085F798C-245C-4729-A2B4-AF5CBD97C24A}"/>
          </ac:spMkLst>
        </pc:spChg>
        <pc:spChg chg="add del mod">
          <ac:chgData name="Divina Vitorino" userId="c7d08bc7cd65b2ef" providerId="LiveId" clId="{C9BFF8DA-A7B7-4AAC-8202-9FD2C262856B}" dt="2020-02-25T21:21:34.103" v="126" actId="478"/>
          <ac:spMkLst>
            <pc:docMk/>
            <pc:sldMk cId="714021661" sldId="268"/>
            <ac:spMk id="18" creationId="{59DE2822-3F1A-454B-914F-6A192FAB3E8D}"/>
          </ac:spMkLst>
        </pc:spChg>
        <pc:spChg chg="add del mod">
          <ac:chgData name="Divina Vitorino" userId="c7d08bc7cd65b2ef" providerId="LiveId" clId="{C9BFF8DA-A7B7-4AAC-8202-9FD2C262856B}" dt="2020-03-03T02:36:28.114" v="1861" actId="478"/>
          <ac:spMkLst>
            <pc:docMk/>
            <pc:sldMk cId="714021661" sldId="268"/>
            <ac:spMk id="18" creationId="{9C4D12BD-73A6-432B-B429-51024EDCE9BF}"/>
          </ac:spMkLst>
        </pc:spChg>
        <pc:spChg chg="add del mod">
          <ac:chgData name="Divina Vitorino" userId="c7d08bc7cd65b2ef" providerId="LiveId" clId="{C9BFF8DA-A7B7-4AAC-8202-9FD2C262856B}" dt="2020-03-03T02:30:33.311" v="1819" actId="478"/>
          <ac:spMkLst>
            <pc:docMk/>
            <pc:sldMk cId="714021661" sldId="268"/>
            <ac:spMk id="19" creationId="{B34A2C94-4146-4647-A57F-62D15582FE39}"/>
          </ac:spMkLst>
        </pc:spChg>
        <pc:spChg chg="add del mod">
          <ac:chgData name="Divina Vitorino" userId="c7d08bc7cd65b2ef" providerId="LiveId" clId="{C9BFF8DA-A7B7-4AAC-8202-9FD2C262856B}" dt="2020-03-03T02:30:35.145" v="1821" actId="478"/>
          <ac:spMkLst>
            <pc:docMk/>
            <pc:sldMk cId="714021661" sldId="268"/>
            <ac:spMk id="20" creationId="{72131FE9-65DA-49E3-B2EC-392877372F8E}"/>
          </ac:spMkLst>
        </pc:spChg>
        <pc:spChg chg="add del mod">
          <ac:chgData name="Divina Vitorino" userId="c7d08bc7cd65b2ef" providerId="LiveId" clId="{C9BFF8DA-A7B7-4AAC-8202-9FD2C262856B}" dt="2020-03-03T02:30:36.582" v="1822" actId="478"/>
          <ac:spMkLst>
            <pc:docMk/>
            <pc:sldMk cId="714021661" sldId="268"/>
            <ac:spMk id="21" creationId="{E9A68AFB-F951-4151-88C3-92D06BF99B36}"/>
          </ac:spMkLst>
        </pc:spChg>
        <pc:spChg chg="add del mod">
          <ac:chgData name="Divina Vitorino" userId="c7d08bc7cd65b2ef" providerId="LiveId" clId="{C9BFF8DA-A7B7-4AAC-8202-9FD2C262856B}" dt="2020-03-01T22:12:43.004" v="974" actId="478"/>
          <ac:spMkLst>
            <pc:docMk/>
            <pc:sldMk cId="714021661" sldId="268"/>
            <ac:spMk id="22" creationId="{39F6EB17-A284-4158-AE5C-8A9747FC3A7E}"/>
          </ac:spMkLst>
        </pc:spChg>
        <pc:spChg chg="add mod ord">
          <ac:chgData name="Divina Vitorino" userId="c7d08bc7cd65b2ef" providerId="LiveId" clId="{C9BFF8DA-A7B7-4AAC-8202-9FD2C262856B}" dt="2020-03-03T02:39:33.035" v="1880" actId="1076"/>
          <ac:spMkLst>
            <pc:docMk/>
            <pc:sldMk cId="714021661" sldId="268"/>
            <ac:spMk id="22" creationId="{DF4432C3-7923-4763-921D-98B5E341BE70}"/>
          </ac:spMkLst>
        </pc:spChg>
        <pc:spChg chg="add del">
          <ac:chgData name="Divina Vitorino" userId="c7d08bc7cd65b2ef" providerId="LiveId" clId="{C9BFF8DA-A7B7-4AAC-8202-9FD2C262856B}" dt="2020-03-03T02:38:21.195" v="1867" actId="26606"/>
          <ac:spMkLst>
            <pc:docMk/>
            <pc:sldMk cId="714021661" sldId="268"/>
            <ac:spMk id="79" creationId="{A5A17FC0-D416-4C8B-A9E6-5924D352B986}"/>
          </ac:spMkLst>
        </pc:spChg>
        <pc:spChg chg="add del">
          <ac:chgData name="Divina Vitorino" userId="c7d08bc7cd65b2ef" providerId="LiveId" clId="{C9BFF8DA-A7B7-4AAC-8202-9FD2C262856B}" dt="2020-03-03T02:38:32.117" v="1869" actId="26606"/>
          <ac:spMkLst>
            <pc:docMk/>
            <pc:sldMk cId="714021661" sldId="268"/>
            <ac:spMk id="91" creationId="{DCBE1B01-A27C-45C2-ADA4-AA13C3AC1F6A}"/>
          </ac:spMkLst>
        </pc:spChg>
        <pc:spChg chg="add del">
          <ac:chgData name="Divina Vitorino" userId="c7d08bc7cd65b2ef" providerId="LiveId" clId="{C9BFF8DA-A7B7-4AAC-8202-9FD2C262856B}" dt="2020-03-03T02:38:32.117" v="1869" actId="26606"/>
          <ac:spMkLst>
            <pc:docMk/>
            <pc:sldMk cId="714021661" sldId="268"/>
            <ac:spMk id="93" creationId="{F6FE5468-759E-4E83-828A-5587C7F58873}"/>
          </ac:spMkLst>
        </pc:spChg>
        <pc:spChg chg="add del">
          <ac:chgData name="Divina Vitorino" userId="c7d08bc7cd65b2ef" providerId="LiveId" clId="{C9BFF8DA-A7B7-4AAC-8202-9FD2C262856B}" dt="2020-03-03T02:38:32.117" v="1869" actId="26606"/>
          <ac:spMkLst>
            <pc:docMk/>
            <pc:sldMk cId="714021661" sldId="268"/>
            <ac:spMk id="95" creationId="{569BABC0-B0CC-4E7B-838A-F6E644779E18}"/>
          </ac:spMkLst>
        </pc:spChg>
        <pc:spChg chg="add del">
          <ac:chgData name="Divina Vitorino" userId="c7d08bc7cd65b2ef" providerId="LiveId" clId="{C9BFF8DA-A7B7-4AAC-8202-9FD2C262856B}" dt="2020-03-03T02:38:32.117" v="1869" actId="26606"/>
          <ac:spMkLst>
            <pc:docMk/>
            <pc:sldMk cId="714021661" sldId="268"/>
            <ac:spMk id="97" creationId="{BE7E1DAA-43FB-4446-A354-9283DE6686C8}"/>
          </ac:spMkLst>
        </pc:spChg>
        <pc:spChg chg="add del">
          <ac:chgData name="Divina Vitorino" userId="c7d08bc7cd65b2ef" providerId="LiveId" clId="{C9BFF8DA-A7B7-4AAC-8202-9FD2C262856B}" dt="2020-03-03T02:38:32.117" v="1869" actId="26606"/>
          <ac:spMkLst>
            <pc:docMk/>
            <pc:sldMk cId="714021661" sldId="268"/>
            <ac:spMk id="99" creationId="{99FE99BC-5F7D-47C3-AA1E-16D7DBDBD18F}"/>
          </ac:spMkLst>
        </pc:spChg>
        <pc:spChg chg="add del">
          <ac:chgData name="Divina Vitorino" userId="c7d08bc7cd65b2ef" providerId="LiveId" clId="{C9BFF8DA-A7B7-4AAC-8202-9FD2C262856B}" dt="2020-03-03T02:38:32.117" v="1869" actId="26606"/>
          <ac:spMkLst>
            <pc:docMk/>
            <pc:sldMk cId="714021661" sldId="268"/>
            <ac:spMk id="101" creationId="{27400BAF-FCE6-4296-8A0E-9B595ADC09A4}"/>
          </ac:spMkLst>
        </pc:spChg>
        <pc:spChg chg="add del">
          <ac:chgData name="Divina Vitorino" userId="c7d08bc7cd65b2ef" providerId="LiveId" clId="{C9BFF8DA-A7B7-4AAC-8202-9FD2C262856B}" dt="2020-03-03T02:38:32.117" v="1869" actId="26606"/>
          <ac:spMkLst>
            <pc:docMk/>
            <pc:sldMk cId="714021661" sldId="268"/>
            <ac:spMk id="103" creationId="{F2FC5C7B-261A-4268-BA85-C29488A8BED3}"/>
          </ac:spMkLst>
        </pc:spChg>
        <pc:spChg chg="add del">
          <ac:chgData name="Divina Vitorino" userId="c7d08bc7cd65b2ef" providerId="LiveId" clId="{C9BFF8DA-A7B7-4AAC-8202-9FD2C262856B}" dt="2020-03-03T02:38:32.117" v="1869" actId="26606"/>
          <ac:spMkLst>
            <pc:docMk/>
            <pc:sldMk cId="714021661" sldId="268"/>
            <ac:spMk id="1036" creationId="{26882C51-76F9-4F99-997D-31FA6242A805}"/>
          </ac:spMkLst>
        </pc:spChg>
        <pc:spChg chg="add del">
          <ac:chgData name="Divina Vitorino" userId="c7d08bc7cd65b2ef" providerId="LiveId" clId="{C9BFF8DA-A7B7-4AAC-8202-9FD2C262856B}" dt="2020-03-03T02:38:32.117" v="1869" actId="26606"/>
          <ac:spMkLst>
            <pc:docMk/>
            <pc:sldMk cId="714021661" sldId="268"/>
            <ac:spMk id="1037" creationId="{61FFFC16-86E2-4B9A-BC6D-213DC2654765}"/>
          </ac:spMkLst>
        </pc:spChg>
        <pc:spChg chg="add del">
          <ac:chgData name="Divina Vitorino" userId="c7d08bc7cd65b2ef" providerId="LiveId" clId="{C9BFF8DA-A7B7-4AAC-8202-9FD2C262856B}" dt="2020-03-03T02:38:32.117" v="1869" actId="26606"/>
          <ac:spMkLst>
            <pc:docMk/>
            <pc:sldMk cId="714021661" sldId="268"/>
            <ac:spMk id="1038" creationId="{D8350E6D-CBC9-4A26-B84F-7145FDC9F5FB}"/>
          </ac:spMkLst>
        </pc:spChg>
        <pc:spChg chg="add del">
          <ac:chgData name="Divina Vitorino" userId="c7d08bc7cd65b2ef" providerId="LiveId" clId="{C9BFF8DA-A7B7-4AAC-8202-9FD2C262856B}" dt="2020-03-03T02:38:32.117" v="1869" actId="26606"/>
          <ac:spMkLst>
            <pc:docMk/>
            <pc:sldMk cId="714021661" sldId="268"/>
            <ac:spMk id="1039" creationId="{DD3524E0-C87C-4F38-9FC7-E969C15A7906}"/>
          </ac:spMkLst>
        </pc:spChg>
        <pc:spChg chg="add del">
          <ac:chgData name="Divina Vitorino" userId="c7d08bc7cd65b2ef" providerId="LiveId" clId="{C9BFF8DA-A7B7-4AAC-8202-9FD2C262856B}" dt="2020-03-03T02:38:32.117" v="1869" actId="26606"/>
          <ac:spMkLst>
            <pc:docMk/>
            <pc:sldMk cId="714021661" sldId="268"/>
            <ac:spMk id="1040" creationId="{F1ED1DF4-DDDE-4464-8ABC-ED1F633CCEC1}"/>
          </ac:spMkLst>
        </pc:spChg>
        <pc:spChg chg="add del">
          <ac:chgData name="Divina Vitorino" userId="c7d08bc7cd65b2ef" providerId="LiveId" clId="{C9BFF8DA-A7B7-4AAC-8202-9FD2C262856B}" dt="2020-03-03T02:38:32.117" v="1869" actId="26606"/>
          <ac:spMkLst>
            <pc:docMk/>
            <pc:sldMk cId="714021661" sldId="268"/>
            <ac:spMk id="1041" creationId="{5CB4E315-91F2-4710-B866-B119037ED97C}"/>
          </ac:spMkLst>
        </pc:spChg>
        <pc:spChg chg="add del">
          <ac:chgData name="Divina Vitorino" userId="c7d08bc7cd65b2ef" providerId="LiveId" clId="{C9BFF8DA-A7B7-4AAC-8202-9FD2C262856B}" dt="2020-03-03T02:39:03.537" v="1877" actId="26606"/>
          <ac:spMkLst>
            <pc:docMk/>
            <pc:sldMk cId="714021661" sldId="268"/>
            <ac:spMk id="1042" creationId="{A5A17FC0-D416-4C8B-A9E6-5924D352B986}"/>
          </ac:spMkLst>
        </pc:spChg>
        <pc:grpChg chg="add del mod">
          <ac:chgData name="Divina Vitorino" userId="c7d08bc7cd65b2ef" providerId="LiveId" clId="{C9BFF8DA-A7B7-4AAC-8202-9FD2C262856B}" dt="2020-02-25T21:19:50.147" v="121" actId="478"/>
          <ac:grpSpMkLst>
            <pc:docMk/>
            <pc:sldMk cId="714021661" sldId="268"/>
            <ac:grpSpMk id="6" creationId="{3EFABD7F-8533-481B-904C-48CB1DDFCF22}"/>
          </ac:grpSpMkLst>
        </pc:grpChg>
        <pc:grpChg chg="mod">
          <ac:chgData name="Divina Vitorino" userId="c7d08bc7cd65b2ef" providerId="LiveId" clId="{C9BFF8DA-A7B7-4AAC-8202-9FD2C262856B}" dt="2020-02-25T21:18:29.699" v="118"/>
          <ac:grpSpMkLst>
            <pc:docMk/>
            <pc:sldMk cId="714021661" sldId="268"/>
            <ac:grpSpMk id="8" creationId="{952F5A32-D5DE-4267-B301-35FD316557B8}"/>
          </ac:grpSpMkLst>
        </pc:grpChg>
        <pc:grpChg chg="mod">
          <ac:chgData name="Divina Vitorino" userId="c7d08bc7cd65b2ef" providerId="LiveId" clId="{C9BFF8DA-A7B7-4AAC-8202-9FD2C262856B}" dt="2020-02-25T21:18:29.699" v="118"/>
          <ac:grpSpMkLst>
            <pc:docMk/>
            <pc:sldMk cId="714021661" sldId="268"/>
            <ac:grpSpMk id="10" creationId="{0B60BB6F-FB5D-4108-BD0F-2C594813A888}"/>
          </ac:grpSpMkLst>
        </pc:grpChg>
        <pc:graphicFrameChg chg="add del mod">
          <ac:chgData name="Divina Vitorino" userId="c7d08bc7cd65b2ef" providerId="LiveId" clId="{C9BFF8DA-A7B7-4AAC-8202-9FD2C262856B}" dt="2020-03-03T02:31:53.406" v="1827" actId="478"/>
          <ac:graphicFrameMkLst>
            <pc:docMk/>
            <pc:sldMk cId="714021661" sldId="268"/>
            <ac:graphicFrameMk id="6" creationId="{F1FB2BD4-4F70-4C49-A083-264D890B5D9A}"/>
          </ac:graphicFrameMkLst>
        </pc:graphicFrameChg>
        <pc:picChg chg="add mod ord">
          <ac:chgData name="Divina Vitorino" userId="c7d08bc7cd65b2ef" providerId="LiveId" clId="{C9BFF8DA-A7B7-4AAC-8202-9FD2C262856B}" dt="2020-03-03T02:39:27.472" v="1879" actId="1076"/>
          <ac:picMkLst>
            <pc:docMk/>
            <pc:sldMk cId="714021661" sldId="268"/>
            <ac:picMk id="23" creationId="{69274D68-B3D8-413B-9E79-E79DF1AAB927}"/>
          </ac:picMkLst>
        </pc:picChg>
        <pc:picChg chg="add del mod">
          <ac:chgData name="Divina Vitorino" userId="c7d08bc7cd65b2ef" providerId="LiveId" clId="{C9BFF8DA-A7B7-4AAC-8202-9FD2C262856B}" dt="2020-03-03T02:34:03.736" v="1842" actId="478"/>
          <ac:picMkLst>
            <pc:docMk/>
            <pc:sldMk cId="714021661" sldId="268"/>
            <ac:picMk id="1026" creationId="{0203EB82-F108-4273-842C-A8C2AE5469D5}"/>
          </ac:picMkLst>
        </pc:picChg>
        <pc:picChg chg="add mod ord">
          <ac:chgData name="Divina Vitorino" userId="c7d08bc7cd65b2ef" providerId="LiveId" clId="{C9BFF8DA-A7B7-4AAC-8202-9FD2C262856B}" dt="2020-03-03T02:39:41.270" v="1882" actId="1076"/>
          <ac:picMkLst>
            <pc:docMk/>
            <pc:sldMk cId="714021661" sldId="268"/>
            <ac:picMk id="1028" creationId="{051792A9-36F0-40B4-A200-409204626D2B}"/>
          </ac:picMkLst>
        </pc:picChg>
        <pc:picChg chg="add mod ord">
          <ac:chgData name="Divina Vitorino" userId="c7d08bc7cd65b2ef" providerId="LiveId" clId="{C9BFF8DA-A7B7-4AAC-8202-9FD2C262856B}" dt="2020-03-03T02:39:57.551" v="1885" actId="1076"/>
          <ac:picMkLst>
            <pc:docMk/>
            <pc:sldMk cId="714021661" sldId="268"/>
            <ac:picMk id="1030" creationId="{5FA942B8-650E-4152-9D38-BD58E8ED5BE4}"/>
          </ac:picMkLst>
        </pc:picChg>
        <pc:picChg chg="add mod ord">
          <ac:chgData name="Divina Vitorino" userId="c7d08bc7cd65b2ef" providerId="LiveId" clId="{C9BFF8DA-A7B7-4AAC-8202-9FD2C262856B}" dt="2020-03-03T02:40:09.410" v="1887" actId="1076"/>
          <ac:picMkLst>
            <pc:docMk/>
            <pc:sldMk cId="714021661" sldId="268"/>
            <ac:picMk id="1032" creationId="{A4F01C17-D890-4082-A4A8-72DB297C6AEF}"/>
          </ac:picMkLst>
        </pc:picChg>
        <pc:picChg chg="add mod ord">
          <ac:chgData name="Divina Vitorino" userId="c7d08bc7cd65b2ef" providerId="LiveId" clId="{C9BFF8DA-A7B7-4AAC-8202-9FD2C262856B}" dt="2020-03-03T02:40:15.360" v="1888" actId="1076"/>
          <ac:picMkLst>
            <pc:docMk/>
            <pc:sldMk cId="714021661" sldId="268"/>
            <ac:picMk id="1034" creationId="{52A7997C-3A05-4165-B5B0-9F89B5B6C5AB}"/>
          </ac:picMkLst>
        </pc:picChg>
        <pc:cxnChg chg="add del">
          <ac:chgData name="Divina Vitorino" userId="c7d08bc7cd65b2ef" providerId="LiveId" clId="{C9BFF8DA-A7B7-4AAC-8202-9FD2C262856B}" dt="2020-03-03T02:38:21.195" v="1867" actId="26606"/>
          <ac:cxnSpMkLst>
            <pc:docMk/>
            <pc:sldMk cId="714021661" sldId="268"/>
            <ac:cxnSpMk id="81" creationId="{982DC870-E8E5-4050-B10C-CC24FC67E50A}"/>
          </ac:cxnSpMkLst>
        </pc:cxnChg>
        <pc:cxnChg chg="add del">
          <ac:chgData name="Divina Vitorino" userId="c7d08bc7cd65b2ef" providerId="LiveId" clId="{C9BFF8DA-A7B7-4AAC-8202-9FD2C262856B}" dt="2020-03-03T02:38:21.195" v="1867" actId="26606"/>
          <ac:cxnSpMkLst>
            <pc:docMk/>
            <pc:sldMk cId="714021661" sldId="268"/>
            <ac:cxnSpMk id="83" creationId="{FF76A74F-C283-4DED-BD4D-086753B7CB00}"/>
          </ac:cxnSpMkLst>
        </pc:cxnChg>
        <pc:cxnChg chg="add del">
          <ac:chgData name="Divina Vitorino" userId="c7d08bc7cd65b2ef" providerId="LiveId" clId="{C9BFF8DA-A7B7-4AAC-8202-9FD2C262856B}" dt="2020-03-03T02:38:21.195" v="1867" actId="26606"/>
          <ac:cxnSpMkLst>
            <pc:docMk/>
            <pc:sldMk cId="714021661" sldId="268"/>
            <ac:cxnSpMk id="85" creationId="{3B2791FB-B2F7-4BBE-B8D8-74C37FF9E85C}"/>
          </ac:cxnSpMkLst>
        </pc:cxnChg>
        <pc:cxnChg chg="add del">
          <ac:chgData name="Divina Vitorino" userId="c7d08bc7cd65b2ef" providerId="LiveId" clId="{C9BFF8DA-A7B7-4AAC-8202-9FD2C262856B}" dt="2020-03-03T02:38:21.195" v="1867" actId="26606"/>
          <ac:cxnSpMkLst>
            <pc:docMk/>
            <pc:sldMk cId="714021661" sldId="268"/>
            <ac:cxnSpMk id="87" creationId="{9891B5DE-6811-4844-BB18-472A3F360EE5}"/>
          </ac:cxnSpMkLst>
        </pc:cxnChg>
        <pc:cxnChg chg="add del">
          <ac:chgData name="Divina Vitorino" userId="c7d08bc7cd65b2ef" providerId="LiveId" clId="{C9BFF8DA-A7B7-4AAC-8202-9FD2C262856B}" dt="2020-03-03T02:38:21.195" v="1867" actId="26606"/>
          <ac:cxnSpMkLst>
            <pc:docMk/>
            <pc:sldMk cId="714021661" sldId="268"/>
            <ac:cxnSpMk id="89" creationId="{77A9CA3A-7216-41E0-B3CD-058077FD396D}"/>
          </ac:cxnSpMkLst>
        </pc:cxnChg>
        <pc:cxnChg chg="add del">
          <ac:chgData name="Divina Vitorino" userId="c7d08bc7cd65b2ef" providerId="LiveId" clId="{C9BFF8DA-A7B7-4AAC-8202-9FD2C262856B}" dt="2020-03-03T02:39:03.537" v="1877" actId="26606"/>
          <ac:cxnSpMkLst>
            <pc:docMk/>
            <pc:sldMk cId="714021661" sldId="268"/>
            <ac:cxnSpMk id="1043" creationId="{982DC870-E8E5-4050-B10C-CC24FC67E50A}"/>
          </ac:cxnSpMkLst>
        </pc:cxnChg>
        <pc:cxnChg chg="add del">
          <ac:chgData name="Divina Vitorino" userId="c7d08bc7cd65b2ef" providerId="LiveId" clId="{C9BFF8DA-A7B7-4AAC-8202-9FD2C262856B}" dt="2020-03-03T02:39:03.537" v="1877" actId="26606"/>
          <ac:cxnSpMkLst>
            <pc:docMk/>
            <pc:sldMk cId="714021661" sldId="268"/>
            <ac:cxnSpMk id="1044" creationId="{FF76A74F-C283-4DED-BD4D-086753B7CB00}"/>
          </ac:cxnSpMkLst>
        </pc:cxnChg>
        <pc:cxnChg chg="add del">
          <ac:chgData name="Divina Vitorino" userId="c7d08bc7cd65b2ef" providerId="LiveId" clId="{C9BFF8DA-A7B7-4AAC-8202-9FD2C262856B}" dt="2020-03-03T02:39:03.537" v="1877" actId="26606"/>
          <ac:cxnSpMkLst>
            <pc:docMk/>
            <pc:sldMk cId="714021661" sldId="268"/>
            <ac:cxnSpMk id="1045" creationId="{3B2791FB-B2F7-4BBE-B8D8-74C37FF9E85C}"/>
          </ac:cxnSpMkLst>
        </pc:cxnChg>
        <pc:cxnChg chg="add del">
          <ac:chgData name="Divina Vitorino" userId="c7d08bc7cd65b2ef" providerId="LiveId" clId="{C9BFF8DA-A7B7-4AAC-8202-9FD2C262856B}" dt="2020-03-03T02:39:03.537" v="1877" actId="26606"/>
          <ac:cxnSpMkLst>
            <pc:docMk/>
            <pc:sldMk cId="714021661" sldId="268"/>
            <ac:cxnSpMk id="1046" creationId="{9891B5DE-6811-4844-BB18-472A3F360EE5}"/>
          </ac:cxnSpMkLst>
        </pc:cxnChg>
        <pc:cxnChg chg="add del">
          <ac:chgData name="Divina Vitorino" userId="c7d08bc7cd65b2ef" providerId="LiveId" clId="{C9BFF8DA-A7B7-4AAC-8202-9FD2C262856B}" dt="2020-03-03T02:39:03.537" v="1877" actId="26606"/>
          <ac:cxnSpMkLst>
            <pc:docMk/>
            <pc:sldMk cId="714021661" sldId="268"/>
            <ac:cxnSpMk id="1047" creationId="{77A9CA3A-7216-41E0-B3CD-058077FD396D}"/>
          </ac:cxnSpMkLst>
        </pc:cxnChg>
      </pc:sldChg>
      <pc:sldChg chg="modSp mod modTransition modAnim">
        <pc:chgData name="Divina Vitorino" userId="c7d08bc7cd65b2ef" providerId="LiveId" clId="{C9BFF8DA-A7B7-4AAC-8202-9FD2C262856B}" dt="2020-03-03T03:41:18.097" v="2147" actId="20577"/>
        <pc:sldMkLst>
          <pc:docMk/>
          <pc:sldMk cId="915601817" sldId="269"/>
        </pc:sldMkLst>
        <pc:spChg chg="mod">
          <ac:chgData name="Divina Vitorino" userId="c7d08bc7cd65b2ef" providerId="LiveId" clId="{C9BFF8DA-A7B7-4AAC-8202-9FD2C262856B}" dt="2020-03-01T22:15:07.513" v="986" actId="113"/>
          <ac:spMkLst>
            <pc:docMk/>
            <pc:sldMk cId="915601817" sldId="269"/>
            <ac:spMk id="2" creationId="{6099A25C-39A0-4D1C-98AC-17CE722304A1}"/>
          </ac:spMkLst>
        </pc:spChg>
        <pc:spChg chg="mod">
          <ac:chgData name="Divina Vitorino" userId="c7d08bc7cd65b2ef" providerId="LiveId" clId="{C9BFF8DA-A7B7-4AAC-8202-9FD2C262856B}" dt="2020-03-03T03:40:58.231" v="2121" actId="20577"/>
          <ac:spMkLst>
            <pc:docMk/>
            <pc:sldMk cId="915601817" sldId="269"/>
            <ac:spMk id="7" creationId="{AB3F44C4-36C1-4602-AB72-452160D5A525}"/>
          </ac:spMkLst>
        </pc:spChg>
        <pc:spChg chg="mod">
          <ac:chgData name="Divina Vitorino" userId="c7d08bc7cd65b2ef" providerId="LiveId" clId="{C9BFF8DA-A7B7-4AAC-8202-9FD2C262856B}" dt="2020-03-03T03:41:18.097" v="2147" actId="20577"/>
          <ac:spMkLst>
            <pc:docMk/>
            <pc:sldMk cId="915601817" sldId="269"/>
            <ac:spMk id="8" creationId="{E8EC02EB-757F-49CC-8E83-3CFB372EF8B9}"/>
          </ac:spMkLst>
        </pc:spChg>
        <pc:spChg chg="mod">
          <ac:chgData name="Divina Vitorino" userId="c7d08bc7cd65b2ef" providerId="LiveId" clId="{C9BFF8DA-A7B7-4AAC-8202-9FD2C262856B}" dt="2020-03-03T03:41:13.178" v="2140" actId="20577"/>
          <ac:spMkLst>
            <pc:docMk/>
            <pc:sldMk cId="915601817" sldId="269"/>
            <ac:spMk id="9" creationId="{639C67BA-D204-4231-8DA0-0538C1C1F4C5}"/>
          </ac:spMkLst>
        </pc:spChg>
        <pc:spChg chg="mod">
          <ac:chgData name="Divina Vitorino" userId="c7d08bc7cd65b2ef" providerId="LiveId" clId="{C9BFF8DA-A7B7-4AAC-8202-9FD2C262856B}" dt="2020-03-03T03:40:40.519" v="2095" actId="20577"/>
          <ac:spMkLst>
            <pc:docMk/>
            <pc:sldMk cId="915601817" sldId="269"/>
            <ac:spMk id="10" creationId="{8A026294-721A-4F18-8081-3025689C05ED}"/>
          </ac:spMkLst>
        </pc:spChg>
        <pc:spChg chg="mod">
          <ac:chgData name="Divina Vitorino" userId="c7d08bc7cd65b2ef" providerId="LiveId" clId="{C9BFF8DA-A7B7-4AAC-8202-9FD2C262856B}" dt="2020-03-03T03:40:44.812" v="2105" actId="20577"/>
          <ac:spMkLst>
            <pc:docMk/>
            <pc:sldMk cId="915601817" sldId="269"/>
            <ac:spMk id="11" creationId="{9C9D7509-67C8-4A19-9531-8AC6ABA34E95}"/>
          </ac:spMkLst>
        </pc:spChg>
      </pc:sldChg>
      <pc:sldChg chg="addSp delSp modSp mod modTransition setBg">
        <pc:chgData name="Divina Vitorino" userId="c7d08bc7cd65b2ef" providerId="LiveId" clId="{C9BFF8DA-A7B7-4AAC-8202-9FD2C262856B}" dt="2020-03-03T02:42:59.098" v="1909"/>
        <pc:sldMkLst>
          <pc:docMk/>
          <pc:sldMk cId="1498004672" sldId="270"/>
        </pc:sldMkLst>
        <pc:spChg chg="del">
          <ac:chgData name="Divina Vitorino" userId="c7d08bc7cd65b2ef" providerId="LiveId" clId="{C9BFF8DA-A7B7-4AAC-8202-9FD2C262856B}" dt="2020-03-01T20:35:47.432" v="337" actId="478"/>
          <ac:spMkLst>
            <pc:docMk/>
            <pc:sldMk cId="1498004672" sldId="270"/>
            <ac:spMk id="2" creationId="{E187FF1E-AE70-4D32-8BE1-61D42DAB706A}"/>
          </ac:spMkLst>
        </pc:spChg>
        <pc:spChg chg="add del mod">
          <ac:chgData name="Divina Vitorino" userId="c7d08bc7cd65b2ef" providerId="LiveId" clId="{C9BFF8DA-A7B7-4AAC-8202-9FD2C262856B}" dt="2020-03-01T20:35:50.171" v="338" actId="478"/>
          <ac:spMkLst>
            <pc:docMk/>
            <pc:sldMk cId="1498004672" sldId="270"/>
            <ac:spMk id="4" creationId="{D68329F0-A6AC-4B01-A1F3-83BD79B051C8}"/>
          </ac:spMkLst>
        </pc:spChg>
        <pc:spChg chg="add del mod">
          <ac:chgData name="Divina Vitorino" userId="c7d08bc7cd65b2ef" providerId="LiveId" clId="{C9BFF8DA-A7B7-4AAC-8202-9FD2C262856B}" dt="2020-03-01T20:37:12.660" v="358" actId="478"/>
          <ac:spMkLst>
            <pc:docMk/>
            <pc:sldMk cId="1498004672" sldId="270"/>
            <ac:spMk id="9" creationId="{6338E2C3-395F-4BCC-BC95-EF08C21C5FE0}"/>
          </ac:spMkLst>
        </pc:spChg>
        <pc:spChg chg="add mod">
          <ac:chgData name="Divina Vitorino" userId="c7d08bc7cd65b2ef" providerId="LiveId" clId="{C9BFF8DA-A7B7-4AAC-8202-9FD2C262856B}" dt="2020-03-03T02:24:44.365" v="1802" actId="26606"/>
          <ac:spMkLst>
            <pc:docMk/>
            <pc:sldMk cId="1498004672" sldId="270"/>
            <ac:spMk id="10" creationId="{16F4C4B2-AE20-46AC-9316-36E9467EBD09}"/>
          </ac:spMkLst>
        </pc:spChg>
        <pc:spChg chg="add del mod">
          <ac:chgData name="Divina Vitorino" userId="c7d08bc7cd65b2ef" providerId="LiveId" clId="{C9BFF8DA-A7B7-4AAC-8202-9FD2C262856B}" dt="2020-03-01T20:38:09.699" v="399" actId="478"/>
          <ac:spMkLst>
            <pc:docMk/>
            <pc:sldMk cId="1498004672" sldId="270"/>
            <ac:spMk id="11" creationId="{61F83AA0-4D54-4851-835B-E047171E2D77}"/>
          </ac:spMkLst>
        </pc:spChg>
        <pc:spChg chg="add">
          <ac:chgData name="Divina Vitorino" userId="c7d08bc7cd65b2ef" providerId="LiveId" clId="{C9BFF8DA-A7B7-4AAC-8202-9FD2C262856B}" dt="2020-03-03T02:24:44.365" v="1802" actId="26606"/>
          <ac:spMkLst>
            <pc:docMk/>
            <pc:sldMk cId="1498004672" sldId="270"/>
            <ac:spMk id="15" creationId="{C3896A03-3945-419A-B66B-4EE266EDD152}"/>
          </ac:spMkLst>
        </pc:spChg>
        <pc:spChg chg="add">
          <ac:chgData name="Divina Vitorino" userId="c7d08bc7cd65b2ef" providerId="LiveId" clId="{C9BFF8DA-A7B7-4AAC-8202-9FD2C262856B}" dt="2020-03-03T02:24:44.365" v="1802" actId="26606"/>
          <ac:spMkLst>
            <pc:docMk/>
            <pc:sldMk cId="1498004672" sldId="270"/>
            <ac:spMk id="17" creationId="{B34F5AD2-EDBD-4BBD-A55C-EAFFD0C7097A}"/>
          </ac:spMkLst>
        </pc:spChg>
        <pc:spChg chg="add">
          <ac:chgData name="Divina Vitorino" userId="c7d08bc7cd65b2ef" providerId="LiveId" clId="{C9BFF8DA-A7B7-4AAC-8202-9FD2C262856B}" dt="2020-03-03T02:24:44.365" v="1802" actId="26606"/>
          <ac:spMkLst>
            <pc:docMk/>
            <pc:sldMk cId="1498004672" sldId="270"/>
            <ac:spMk id="19" creationId="{6832F003-FCA6-4CFB-A2EA-308F3AA257D1}"/>
          </ac:spMkLst>
        </pc:spChg>
        <pc:picChg chg="add del mod">
          <ac:chgData name="Divina Vitorino" userId="c7d08bc7cd65b2ef" providerId="LiveId" clId="{C9BFF8DA-A7B7-4AAC-8202-9FD2C262856B}" dt="2020-03-01T20:37:09.903" v="357" actId="478"/>
          <ac:picMkLst>
            <pc:docMk/>
            <pc:sldMk cId="1498004672" sldId="270"/>
            <ac:picMk id="2050" creationId="{E3AEA3EE-D18E-47AE-8E78-AE94662A4223}"/>
          </ac:picMkLst>
        </pc:picChg>
        <pc:cxnChg chg="add del mod">
          <ac:chgData name="Divina Vitorino" userId="c7d08bc7cd65b2ef" providerId="LiveId" clId="{C9BFF8DA-A7B7-4AAC-8202-9FD2C262856B}" dt="2020-03-01T20:37:13.824" v="359" actId="478"/>
          <ac:cxnSpMkLst>
            <pc:docMk/>
            <pc:sldMk cId="1498004672" sldId="270"/>
            <ac:cxnSpMk id="6" creationId="{18AE2735-80C0-456D-B836-6E25D62FE28A}"/>
          </ac:cxnSpMkLst>
        </pc:cxnChg>
      </pc:sldChg>
      <pc:sldChg chg="delSp modTransition delDesignElem">
        <pc:chgData name="Divina Vitorino" userId="c7d08bc7cd65b2ef" providerId="LiveId" clId="{C9BFF8DA-A7B7-4AAC-8202-9FD2C262856B}" dt="2020-03-03T02:42:59.098" v="1909"/>
        <pc:sldMkLst>
          <pc:docMk/>
          <pc:sldMk cId="2696512975" sldId="271"/>
        </pc:sldMkLst>
        <pc:spChg chg="del">
          <ac:chgData name="Divina Vitorino" userId="c7d08bc7cd65b2ef" providerId="LiveId" clId="{C9BFF8DA-A7B7-4AAC-8202-9FD2C262856B}" dt="2020-03-03T02:20:57.805" v="1787"/>
          <ac:spMkLst>
            <pc:docMk/>
            <pc:sldMk cId="2696512975" sldId="271"/>
            <ac:spMk id="9" creationId="{8537B233-9CDD-4A90-AABB-A8963DEE4FBC}"/>
          </ac:spMkLst>
        </pc:spChg>
        <pc:cxnChg chg="del">
          <ac:chgData name="Divina Vitorino" userId="c7d08bc7cd65b2ef" providerId="LiveId" clId="{C9BFF8DA-A7B7-4AAC-8202-9FD2C262856B}" dt="2020-03-03T02:20:57.805" v="1787"/>
          <ac:cxnSpMkLst>
            <pc:docMk/>
            <pc:sldMk cId="2696512975" sldId="271"/>
            <ac:cxnSpMk id="14" creationId="{040575EE-C594-4566-BC00-663004E52AB5}"/>
          </ac:cxnSpMkLst>
        </pc:cxnChg>
      </pc:sldChg>
      <pc:sldChg chg="addSp modSp mod modTransition modAnim">
        <pc:chgData name="Divina Vitorino" userId="c7d08bc7cd65b2ef" providerId="LiveId" clId="{C9BFF8DA-A7B7-4AAC-8202-9FD2C262856B}" dt="2020-03-03T02:47:49.641" v="1985"/>
        <pc:sldMkLst>
          <pc:docMk/>
          <pc:sldMk cId="1042455311" sldId="272"/>
        </pc:sldMkLst>
        <pc:spChg chg="mod">
          <ac:chgData name="Divina Vitorino" userId="c7d08bc7cd65b2ef" providerId="LiveId" clId="{C9BFF8DA-A7B7-4AAC-8202-9FD2C262856B}" dt="2020-03-01T22:34:11.716" v="1129" actId="20577"/>
          <ac:spMkLst>
            <pc:docMk/>
            <pc:sldMk cId="1042455311" sldId="272"/>
            <ac:spMk id="2" creationId="{45924AA8-2CED-42F0-AED6-7532A53B2869}"/>
          </ac:spMkLst>
        </pc:spChg>
        <pc:spChg chg="mod">
          <ac:chgData name="Divina Vitorino" userId="c7d08bc7cd65b2ef" providerId="LiveId" clId="{C9BFF8DA-A7B7-4AAC-8202-9FD2C262856B}" dt="2020-03-01T22:44:03.753" v="1479" actId="20577"/>
          <ac:spMkLst>
            <pc:docMk/>
            <pc:sldMk cId="1042455311" sldId="272"/>
            <ac:spMk id="3" creationId="{82EF2151-82EB-425B-9C19-D49E445DC8A6}"/>
          </ac:spMkLst>
        </pc:spChg>
        <pc:spChg chg="add mod">
          <ac:chgData name="Divina Vitorino" userId="c7d08bc7cd65b2ef" providerId="LiveId" clId="{C9BFF8DA-A7B7-4AAC-8202-9FD2C262856B}" dt="2020-03-01T22:40:53.323" v="1428" actId="1036"/>
          <ac:spMkLst>
            <pc:docMk/>
            <pc:sldMk cId="1042455311" sldId="272"/>
            <ac:spMk id="4" creationId="{261EE422-6C1F-4318-9727-ECA915C3187E}"/>
          </ac:spMkLst>
        </pc:spChg>
        <pc:spChg chg="add mod">
          <ac:chgData name="Divina Vitorino" userId="c7d08bc7cd65b2ef" providerId="LiveId" clId="{C9BFF8DA-A7B7-4AAC-8202-9FD2C262856B}" dt="2020-03-01T22:41:05.890" v="1436" actId="1037"/>
          <ac:spMkLst>
            <pc:docMk/>
            <pc:sldMk cId="1042455311" sldId="272"/>
            <ac:spMk id="5" creationId="{B16D3ED4-AB56-4BEA-AF93-56EAEE3C2786}"/>
          </ac:spMkLst>
        </pc:spChg>
        <pc:spChg chg="add mod">
          <ac:chgData name="Divina Vitorino" userId="c7d08bc7cd65b2ef" providerId="LiveId" clId="{C9BFF8DA-A7B7-4AAC-8202-9FD2C262856B}" dt="2020-03-01T22:51:58.658" v="1518" actId="1036"/>
          <ac:spMkLst>
            <pc:docMk/>
            <pc:sldMk cId="1042455311" sldId="272"/>
            <ac:spMk id="6" creationId="{25F16C78-80ED-4777-8C95-C89C6F400133}"/>
          </ac:spMkLst>
        </pc:spChg>
        <pc:spChg chg="add mod">
          <ac:chgData name="Divina Vitorino" userId="c7d08bc7cd65b2ef" providerId="LiveId" clId="{C9BFF8DA-A7B7-4AAC-8202-9FD2C262856B}" dt="2020-03-01T22:51:49.301" v="1511" actId="20577"/>
          <ac:spMkLst>
            <pc:docMk/>
            <pc:sldMk cId="1042455311" sldId="272"/>
            <ac:spMk id="7" creationId="{FE614280-11C4-46C1-ABCE-7E0425D03286}"/>
          </ac:spMkLst>
        </pc:spChg>
      </pc:sldChg>
      <pc:sldChg chg="addSp delSp modSp mod modTransition modAnim">
        <pc:chgData name="Divina Vitorino" userId="c7d08bc7cd65b2ef" providerId="LiveId" clId="{C9BFF8DA-A7B7-4AAC-8202-9FD2C262856B}" dt="2020-03-03T02:48:11.614" v="1989"/>
        <pc:sldMkLst>
          <pc:docMk/>
          <pc:sldMk cId="1070697395" sldId="273"/>
        </pc:sldMkLst>
        <pc:spChg chg="mod">
          <ac:chgData name="Divina Vitorino" userId="c7d08bc7cd65b2ef" providerId="LiveId" clId="{C9BFF8DA-A7B7-4AAC-8202-9FD2C262856B}" dt="2020-03-01T22:41:41.355" v="1452" actId="20577"/>
          <ac:spMkLst>
            <pc:docMk/>
            <pc:sldMk cId="1070697395" sldId="273"/>
            <ac:spMk id="2" creationId="{082EF6F6-4CE4-4CFB-99F6-D992F698152A}"/>
          </ac:spMkLst>
        </pc:spChg>
        <pc:spChg chg="del">
          <ac:chgData name="Divina Vitorino" userId="c7d08bc7cd65b2ef" providerId="LiveId" clId="{C9BFF8DA-A7B7-4AAC-8202-9FD2C262856B}" dt="2020-03-01T21:57:30.372" v="695" actId="478"/>
          <ac:spMkLst>
            <pc:docMk/>
            <pc:sldMk cId="1070697395" sldId="273"/>
            <ac:spMk id="3" creationId="{D2C8B164-979E-4F93-A20C-6B00143D661C}"/>
          </ac:spMkLst>
        </pc:spChg>
        <pc:spChg chg="add mod">
          <ac:chgData name="Divina Vitorino" userId="c7d08bc7cd65b2ef" providerId="LiveId" clId="{C9BFF8DA-A7B7-4AAC-8202-9FD2C262856B}" dt="2020-03-01T22:42:09.820" v="1478" actId="20577"/>
          <ac:spMkLst>
            <pc:docMk/>
            <pc:sldMk cId="1070697395" sldId="273"/>
            <ac:spMk id="4" creationId="{C977A0A5-394A-4B76-BD13-6B04B47F7199}"/>
          </ac:spMkLst>
        </pc:spChg>
        <pc:spChg chg="add mod">
          <ac:chgData name="Divina Vitorino" userId="c7d08bc7cd65b2ef" providerId="LiveId" clId="{C9BFF8DA-A7B7-4AAC-8202-9FD2C262856B}" dt="2020-03-03T02:13:15.658" v="1606" actId="1076"/>
          <ac:spMkLst>
            <pc:docMk/>
            <pc:sldMk cId="1070697395" sldId="273"/>
            <ac:spMk id="5" creationId="{227CD903-42E8-4D59-A174-5EB77E8E1CC0}"/>
          </ac:spMkLst>
        </pc:spChg>
        <pc:graphicFrameChg chg="add mod">
          <ac:chgData name="Divina Vitorino" userId="c7d08bc7cd65b2ef" providerId="LiveId" clId="{C9BFF8DA-A7B7-4AAC-8202-9FD2C262856B}" dt="2020-03-03T02:12:09.533" v="1597" actId="1076"/>
          <ac:graphicFrameMkLst>
            <pc:docMk/>
            <pc:sldMk cId="1070697395" sldId="273"/>
            <ac:graphicFrameMk id="3" creationId="{203DF0E5-BAC2-444E-8363-A4D79D454445}"/>
          </ac:graphicFrameMkLst>
        </pc:graphicFrameChg>
      </pc:sldChg>
      <pc:sldChg chg="addSp delSp modSp mod modTransition setBg modAnim">
        <pc:chgData name="Divina Vitorino" userId="c7d08bc7cd65b2ef" providerId="LiveId" clId="{C9BFF8DA-A7B7-4AAC-8202-9FD2C262856B}" dt="2020-03-03T02:48:26.361" v="1993"/>
        <pc:sldMkLst>
          <pc:docMk/>
          <pc:sldMk cId="2854730000" sldId="274"/>
        </pc:sldMkLst>
        <pc:spChg chg="mod">
          <ac:chgData name="Divina Vitorino" userId="c7d08bc7cd65b2ef" providerId="LiveId" clId="{C9BFF8DA-A7B7-4AAC-8202-9FD2C262856B}" dt="2020-03-03T02:27:17.765" v="1812" actId="1076"/>
          <ac:spMkLst>
            <pc:docMk/>
            <pc:sldMk cId="2854730000" sldId="274"/>
            <ac:spMk id="2" creationId="{BE4AFEA5-DC6E-4A6C-91B7-A64D4A68371B}"/>
          </ac:spMkLst>
        </pc:spChg>
        <pc:spChg chg="add del">
          <ac:chgData name="Divina Vitorino" userId="c7d08bc7cd65b2ef" providerId="LiveId" clId="{C9BFF8DA-A7B7-4AAC-8202-9FD2C262856B}" dt="2020-03-03T02:25:31.878" v="1805" actId="26606"/>
          <ac:spMkLst>
            <pc:docMk/>
            <pc:sldMk cId="2854730000" sldId="274"/>
            <ac:spMk id="3" creationId="{1271BB51-A21E-4C4B-A728-EAEE982FCF6E}"/>
          </ac:spMkLst>
        </pc:spChg>
        <pc:spChg chg="add del">
          <ac:chgData name="Divina Vitorino" userId="c7d08bc7cd65b2ef" providerId="LiveId" clId="{C9BFF8DA-A7B7-4AAC-8202-9FD2C262856B}" dt="2020-03-03T02:25:31.800" v="1804" actId="26606"/>
          <ac:spMkLst>
            <pc:docMk/>
            <pc:sldMk cId="2854730000" sldId="274"/>
            <ac:spMk id="10" creationId="{46C2E80F-49A6-4372-B103-219D417A55ED}"/>
          </ac:spMkLst>
        </pc:spChg>
        <pc:graphicFrameChg chg="add del">
          <ac:chgData name="Divina Vitorino" userId="c7d08bc7cd65b2ef" providerId="LiveId" clId="{C9BFF8DA-A7B7-4AAC-8202-9FD2C262856B}" dt="2020-03-03T02:25:31.800" v="1804" actId="26606"/>
          <ac:graphicFrameMkLst>
            <pc:docMk/>
            <pc:sldMk cId="2854730000" sldId="274"/>
            <ac:graphicFrameMk id="5" creationId="{AB1C6628-97DC-4C3E-9716-1C2879427317}"/>
          </ac:graphicFrameMkLst>
        </pc:graphicFrameChg>
        <pc:graphicFrameChg chg="add mod">
          <ac:chgData name="Divina Vitorino" userId="c7d08bc7cd65b2ef" providerId="LiveId" clId="{C9BFF8DA-A7B7-4AAC-8202-9FD2C262856B}" dt="2020-03-03T02:27:22.683" v="1813" actId="1076"/>
          <ac:graphicFrameMkLst>
            <pc:docMk/>
            <pc:sldMk cId="2854730000" sldId="274"/>
            <ac:graphicFrameMk id="12" creationId="{1319C329-BC71-48D8-A589-C38F7F288717}"/>
          </ac:graphicFrameMkLst>
        </pc:graphicFrameChg>
      </pc:sldChg>
      <pc:sldChg chg="addSp delSp modSp mod modTransition setBg modAnim">
        <pc:chgData name="Divina Vitorino" userId="c7d08bc7cd65b2ef" providerId="LiveId" clId="{C9BFF8DA-A7B7-4AAC-8202-9FD2C262856B}" dt="2020-03-03T02:48:32.668" v="1995"/>
        <pc:sldMkLst>
          <pc:docMk/>
          <pc:sldMk cId="3931978322" sldId="275"/>
        </pc:sldMkLst>
        <pc:spChg chg="mod">
          <ac:chgData name="Divina Vitorino" userId="c7d08bc7cd65b2ef" providerId="LiveId" clId="{C9BFF8DA-A7B7-4AAC-8202-9FD2C262856B}" dt="2020-03-03T02:27:40.504" v="1814" actId="26606"/>
          <ac:spMkLst>
            <pc:docMk/>
            <pc:sldMk cId="3931978322" sldId="275"/>
            <ac:spMk id="2" creationId="{67B37074-2AA9-426A-8593-DD6F45F64B60}"/>
          </ac:spMkLst>
        </pc:spChg>
        <pc:spChg chg="del">
          <ac:chgData name="Divina Vitorino" userId="c7d08bc7cd65b2ef" providerId="LiveId" clId="{C9BFF8DA-A7B7-4AAC-8202-9FD2C262856B}" dt="2020-03-03T02:27:40.504" v="1814" actId="26606"/>
          <ac:spMkLst>
            <pc:docMk/>
            <pc:sldMk cId="3931978322" sldId="275"/>
            <ac:spMk id="3" creationId="{44D732C1-1B21-4E8B-A954-CBD7FD27BD3A}"/>
          </ac:spMkLst>
        </pc:spChg>
        <pc:graphicFrameChg chg="add mod">
          <ac:chgData name="Divina Vitorino" userId="c7d08bc7cd65b2ef" providerId="LiveId" clId="{C9BFF8DA-A7B7-4AAC-8202-9FD2C262856B}" dt="2020-03-03T02:28:42.454" v="1816"/>
          <ac:graphicFrameMkLst>
            <pc:docMk/>
            <pc:sldMk cId="3931978322" sldId="275"/>
            <ac:graphicFrameMk id="5" creationId="{6123D4CD-7AB2-46A3-A95A-6DEA0DC85172}"/>
          </ac:graphicFrameMkLst>
        </pc:graphicFrameChg>
      </pc:sldChg>
      <pc:sldChg chg="addSp modSp mod modTransition setBg">
        <pc:chgData name="Divina Vitorino" userId="c7d08bc7cd65b2ef" providerId="LiveId" clId="{C9BFF8DA-A7B7-4AAC-8202-9FD2C262856B}" dt="2020-03-03T02:49:13.945" v="2008" actId="5793"/>
        <pc:sldMkLst>
          <pc:docMk/>
          <pc:sldMk cId="1090747318" sldId="277"/>
        </pc:sldMkLst>
        <pc:spChg chg="mod">
          <ac:chgData name="Divina Vitorino" userId="c7d08bc7cd65b2ef" providerId="LiveId" clId="{C9BFF8DA-A7B7-4AAC-8202-9FD2C262856B}" dt="2020-03-03T02:29:44.467" v="1818" actId="26606"/>
          <ac:spMkLst>
            <pc:docMk/>
            <pc:sldMk cId="1090747318" sldId="277"/>
            <ac:spMk id="2" creationId="{FB590944-352E-4824-A8A8-01788496CF4A}"/>
          </ac:spMkLst>
        </pc:spChg>
        <pc:spChg chg="mod ord">
          <ac:chgData name="Divina Vitorino" userId="c7d08bc7cd65b2ef" providerId="LiveId" clId="{C9BFF8DA-A7B7-4AAC-8202-9FD2C262856B}" dt="2020-03-03T02:49:13.945" v="2008" actId="5793"/>
          <ac:spMkLst>
            <pc:docMk/>
            <pc:sldMk cId="1090747318" sldId="277"/>
            <ac:spMk id="4" creationId="{02827BF8-366B-483C-A8FD-1F556CC2D651}"/>
          </ac:spMkLst>
        </pc:spChg>
        <pc:spChg chg="add">
          <ac:chgData name="Divina Vitorino" userId="c7d08bc7cd65b2ef" providerId="LiveId" clId="{C9BFF8DA-A7B7-4AAC-8202-9FD2C262856B}" dt="2020-03-03T02:29:44.467" v="1818" actId="26606"/>
          <ac:spMkLst>
            <pc:docMk/>
            <pc:sldMk cId="1090747318" sldId="277"/>
            <ac:spMk id="71" creationId="{9E9F2A28-69A3-4945-B6B6-C2E4A6C55373}"/>
          </ac:spMkLst>
        </pc:spChg>
        <pc:spChg chg="add">
          <ac:chgData name="Divina Vitorino" userId="c7d08bc7cd65b2ef" providerId="LiveId" clId="{C9BFF8DA-A7B7-4AAC-8202-9FD2C262856B}" dt="2020-03-03T02:29:44.467" v="1818" actId="26606"/>
          <ac:spMkLst>
            <pc:docMk/>
            <pc:sldMk cId="1090747318" sldId="277"/>
            <ac:spMk id="73" creationId="{CB147A70-DC29-4DDF-A34C-2B82C6E2295E}"/>
          </ac:spMkLst>
        </pc:spChg>
        <pc:spChg chg="add">
          <ac:chgData name="Divina Vitorino" userId="c7d08bc7cd65b2ef" providerId="LiveId" clId="{C9BFF8DA-A7B7-4AAC-8202-9FD2C262856B}" dt="2020-03-03T02:29:44.467" v="1818" actId="26606"/>
          <ac:spMkLst>
            <pc:docMk/>
            <pc:sldMk cId="1090747318" sldId="277"/>
            <ac:spMk id="75" creationId="{3B438362-1E1E-4C62-A99E-4134CB16366C}"/>
          </ac:spMkLst>
        </pc:spChg>
        <pc:spChg chg="add">
          <ac:chgData name="Divina Vitorino" userId="c7d08bc7cd65b2ef" providerId="LiveId" clId="{C9BFF8DA-A7B7-4AAC-8202-9FD2C262856B}" dt="2020-03-03T02:29:44.467" v="1818" actId="26606"/>
          <ac:spMkLst>
            <pc:docMk/>
            <pc:sldMk cId="1090747318" sldId="277"/>
            <ac:spMk id="77" creationId="{6C077334-5571-4B83-A83E-4CCCFA7B5E8A}"/>
          </ac:spMkLst>
        </pc:spChg>
        <pc:spChg chg="add">
          <ac:chgData name="Divina Vitorino" userId="c7d08bc7cd65b2ef" providerId="LiveId" clId="{C9BFF8DA-A7B7-4AAC-8202-9FD2C262856B}" dt="2020-03-03T02:29:44.467" v="1818" actId="26606"/>
          <ac:spMkLst>
            <pc:docMk/>
            <pc:sldMk cId="1090747318" sldId="277"/>
            <ac:spMk id="79" creationId="{4D3DC50D-CA0F-48F9-B17E-20D8669AA4E0}"/>
          </ac:spMkLst>
        </pc:spChg>
        <pc:spChg chg="add">
          <ac:chgData name="Divina Vitorino" userId="c7d08bc7cd65b2ef" providerId="LiveId" clId="{C9BFF8DA-A7B7-4AAC-8202-9FD2C262856B}" dt="2020-03-03T02:29:44.467" v="1818" actId="26606"/>
          <ac:spMkLst>
            <pc:docMk/>
            <pc:sldMk cId="1090747318" sldId="277"/>
            <ac:spMk id="81" creationId="{D1B80E9C-CF8A-440B-B8F5-54BF121BF458}"/>
          </ac:spMkLst>
        </pc:spChg>
        <pc:picChg chg="mod">
          <ac:chgData name="Divina Vitorino" userId="c7d08bc7cd65b2ef" providerId="LiveId" clId="{C9BFF8DA-A7B7-4AAC-8202-9FD2C262856B}" dt="2020-03-03T02:29:44.467" v="1818" actId="26606"/>
          <ac:picMkLst>
            <pc:docMk/>
            <pc:sldMk cId="1090747318" sldId="277"/>
            <ac:picMk id="5" creationId="{F2E17DA0-A8F7-4CD1-8FD1-7BE961B96463}"/>
          </ac:picMkLst>
        </pc:picChg>
        <pc:picChg chg="mod ord">
          <ac:chgData name="Divina Vitorino" userId="c7d08bc7cd65b2ef" providerId="LiveId" clId="{C9BFF8DA-A7B7-4AAC-8202-9FD2C262856B}" dt="2020-03-03T02:29:44.467" v="1818" actId="26606"/>
          <ac:picMkLst>
            <pc:docMk/>
            <pc:sldMk cId="1090747318" sldId="277"/>
            <ac:picMk id="6" creationId="{67918976-8F17-4FF6-A2F3-F238F2A6084F}"/>
          </ac:picMkLst>
        </pc:picChg>
        <pc:picChg chg="mod">
          <ac:chgData name="Divina Vitorino" userId="c7d08bc7cd65b2ef" providerId="LiveId" clId="{C9BFF8DA-A7B7-4AAC-8202-9FD2C262856B}" dt="2020-03-03T02:29:44.467" v="1818" actId="26606"/>
          <ac:picMkLst>
            <pc:docMk/>
            <pc:sldMk cId="1090747318" sldId="277"/>
            <ac:picMk id="1026" creationId="{68B276D2-7F54-4441-AF38-F669BC007919}"/>
          </ac:picMkLst>
        </pc:picChg>
      </pc:sldChg>
      <pc:sldChg chg="addSp modSp add mod modTransition modAnim">
        <pc:chgData name="Divina Vitorino" userId="c7d08bc7cd65b2ef" providerId="LiveId" clId="{C9BFF8DA-A7B7-4AAC-8202-9FD2C262856B}" dt="2020-03-03T02:44:56.707" v="1935"/>
        <pc:sldMkLst>
          <pc:docMk/>
          <pc:sldMk cId="2419817488" sldId="278"/>
        </pc:sldMkLst>
        <pc:spChg chg="add mod">
          <ac:chgData name="Divina Vitorino" userId="c7d08bc7cd65b2ef" providerId="LiveId" clId="{C9BFF8DA-A7B7-4AAC-8202-9FD2C262856B}" dt="2020-03-01T18:40:20.064" v="234" actId="1076"/>
          <ac:spMkLst>
            <pc:docMk/>
            <pc:sldMk cId="2419817488" sldId="278"/>
            <ac:spMk id="2" creationId="{DBDD4E0B-0B08-4DF6-9956-CBA0DBEF13EF}"/>
          </ac:spMkLst>
        </pc:spChg>
        <pc:spChg chg="add mod">
          <ac:chgData name="Divina Vitorino" userId="c7d08bc7cd65b2ef" providerId="LiveId" clId="{C9BFF8DA-A7B7-4AAC-8202-9FD2C262856B}" dt="2020-03-01T18:40:24.382" v="235" actId="1076"/>
          <ac:spMkLst>
            <pc:docMk/>
            <pc:sldMk cId="2419817488" sldId="278"/>
            <ac:spMk id="3" creationId="{C1BF3EEA-9777-475E-BC61-57AC83BF8526}"/>
          </ac:spMkLst>
        </pc:spChg>
        <pc:spChg chg="add mod">
          <ac:chgData name="Divina Vitorino" userId="c7d08bc7cd65b2ef" providerId="LiveId" clId="{C9BFF8DA-A7B7-4AAC-8202-9FD2C262856B}" dt="2020-03-01T18:40:31.934" v="236" actId="1076"/>
          <ac:spMkLst>
            <pc:docMk/>
            <pc:sldMk cId="2419817488" sldId="278"/>
            <ac:spMk id="4" creationId="{E1658C75-9B51-4058-BF2B-4F1842B5A4E0}"/>
          </ac:spMkLst>
        </pc:spChg>
        <pc:spChg chg="add mod">
          <ac:chgData name="Divina Vitorino" userId="c7d08bc7cd65b2ef" providerId="LiveId" clId="{C9BFF8DA-A7B7-4AAC-8202-9FD2C262856B}" dt="2020-03-01T18:40:43.463" v="237" actId="1076"/>
          <ac:spMkLst>
            <pc:docMk/>
            <pc:sldMk cId="2419817488" sldId="278"/>
            <ac:spMk id="5" creationId="{DEB9DEDB-C8B1-431F-8FE5-AF8C22F77066}"/>
          </ac:spMkLst>
        </pc:spChg>
        <pc:spChg chg="add mod">
          <ac:chgData name="Divina Vitorino" userId="c7d08bc7cd65b2ef" providerId="LiveId" clId="{C9BFF8DA-A7B7-4AAC-8202-9FD2C262856B}" dt="2020-03-01T18:40:46.980" v="238" actId="1076"/>
          <ac:spMkLst>
            <pc:docMk/>
            <pc:sldMk cId="2419817488" sldId="278"/>
            <ac:spMk id="6" creationId="{ECFB7BE3-4E29-4D45-A4ED-67388E13E062}"/>
          </ac:spMkLst>
        </pc:spChg>
        <pc:spChg chg="add mod">
          <ac:chgData name="Divina Vitorino" userId="c7d08bc7cd65b2ef" providerId="LiveId" clId="{C9BFF8DA-A7B7-4AAC-8202-9FD2C262856B}" dt="2020-03-01T18:40:50.081" v="239" actId="1076"/>
          <ac:spMkLst>
            <pc:docMk/>
            <pc:sldMk cId="2419817488" sldId="278"/>
            <ac:spMk id="7" creationId="{FDF00F77-659A-4222-94BC-0401BA30AC34}"/>
          </ac:spMkLst>
        </pc:spChg>
        <pc:spChg chg="add mod">
          <ac:chgData name="Divina Vitorino" userId="c7d08bc7cd65b2ef" providerId="LiveId" clId="{C9BFF8DA-A7B7-4AAC-8202-9FD2C262856B}" dt="2020-03-01T22:23:18.829" v="1050" actId="1076"/>
          <ac:spMkLst>
            <pc:docMk/>
            <pc:sldMk cId="2419817488" sldId="278"/>
            <ac:spMk id="8" creationId="{F2940DF7-B9E5-4662-849B-11536701E48C}"/>
          </ac:spMkLst>
        </pc:spChg>
        <pc:spChg chg="add mod">
          <ac:chgData name="Divina Vitorino" userId="c7d08bc7cd65b2ef" providerId="LiveId" clId="{C9BFF8DA-A7B7-4AAC-8202-9FD2C262856B}" dt="2020-03-01T18:40:08.281" v="232" actId="1076"/>
          <ac:spMkLst>
            <pc:docMk/>
            <pc:sldMk cId="2419817488" sldId="278"/>
            <ac:spMk id="9" creationId="{2C993108-F59D-4AA3-8FDE-1CDDDE314AEE}"/>
          </ac:spMkLst>
        </pc:spChg>
        <pc:spChg chg="add mod">
          <ac:chgData name="Divina Vitorino" userId="c7d08bc7cd65b2ef" providerId="LiveId" clId="{C9BFF8DA-A7B7-4AAC-8202-9FD2C262856B}" dt="2020-03-01T22:23:29.440" v="1052" actId="1076"/>
          <ac:spMkLst>
            <pc:docMk/>
            <pc:sldMk cId="2419817488" sldId="278"/>
            <ac:spMk id="10" creationId="{D6870825-449F-4527-8985-30C5C2E1F35C}"/>
          </ac:spMkLst>
        </pc:spChg>
      </pc:sldChg>
      <pc:sldChg chg="addSp modSp add mod modTransition setBg">
        <pc:chgData name="Divina Vitorino" userId="c7d08bc7cd65b2ef" providerId="LiveId" clId="{C9BFF8DA-A7B7-4AAC-8202-9FD2C262856B}" dt="2020-03-03T02:42:59.098" v="1909"/>
        <pc:sldMkLst>
          <pc:docMk/>
          <pc:sldMk cId="257505913" sldId="280"/>
        </pc:sldMkLst>
        <pc:spChg chg="mod">
          <ac:chgData name="Divina Vitorino" userId="c7d08bc7cd65b2ef" providerId="LiveId" clId="{C9BFF8DA-A7B7-4AAC-8202-9FD2C262856B}" dt="2020-03-03T02:23:18.030" v="1794" actId="26606"/>
          <ac:spMkLst>
            <pc:docMk/>
            <pc:sldMk cId="257505913" sldId="280"/>
            <ac:spMk id="2" creationId="{816BBC7C-6C56-4F50-8435-AD3FAC3F27CD}"/>
          </ac:spMkLst>
        </pc:spChg>
        <pc:spChg chg="mod">
          <ac:chgData name="Divina Vitorino" userId="c7d08bc7cd65b2ef" providerId="LiveId" clId="{C9BFF8DA-A7B7-4AAC-8202-9FD2C262856B}" dt="2020-03-03T02:23:18.030" v="1794" actId="26606"/>
          <ac:spMkLst>
            <pc:docMk/>
            <pc:sldMk cId="257505913" sldId="280"/>
            <ac:spMk id="3" creationId="{B8E20E54-7A01-4BF3-9C87-621407FC1FE6}"/>
          </ac:spMkLst>
        </pc:spChg>
        <pc:spChg chg="add">
          <ac:chgData name="Divina Vitorino" userId="c7d08bc7cd65b2ef" providerId="LiveId" clId="{C9BFF8DA-A7B7-4AAC-8202-9FD2C262856B}" dt="2020-03-03T02:23:18.030" v="1794" actId="26606"/>
          <ac:spMkLst>
            <pc:docMk/>
            <pc:sldMk cId="257505913" sldId="280"/>
            <ac:spMk id="8" creationId="{33CD251C-A887-4D2F-925B-FC097198538B}"/>
          </ac:spMkLst>
        </pc:spChg>
        <pc:spChg chg="add">
          <ac:chgData name="Divina Vitorino" userId="c7d08bc7cd65b2ef" providerId="LiveId" clId="{C9BFF8DA-A7B7-4AAC-8202-9FD2C262856B}" dt="2020-03-03T02:23:18.030" v="1794" actId="26606"/>
          <ac:spMkLst>
            <pc:docMk/>
            <pc:sldMk cId="257505913" sldId="280"/>
            <ac:spMk id="10" creationId="{B19D093C-27FB-4032-B282-42C4563F257C}"/>
          </ac:spMkLst>
        </pc:spChg>
        <pc:grpChg chg="add">
          <ac:chgData name="Divina Vitorino" userId="c7d08bc7cd65b2ef" providerId="LiveId" clId="{C9BFF8DA-A7B7-4AAC-8202-9FD2C262856B}" dt="2020-03-03T02:23:18.030" v="1794" actId="26606"/>
          <ac:grpSpMkLst>
            <pc:docMk/>
            <pc:sldMk cId="257505913" sldId="280"/>
            <ac:grpSpMk id="12" creationId="{35EE815E-1BD3-4777-B652-6D98825BF66B}"/>
          </ac:grpSpMkLst>
        </pc:grpChg>
      </pc:sldChg>
      <pc:sldMasterChg chg="modTransition modSldLayout">
        <pc:chgData name="Divina Vitorino" userId="c7d08bc7cd65b2ef" providerId="LiveId" clId="{C9BFF8DA-A7B7-4AAC-8202-9FD2C262856B}" dt="2020-03-03T02:42:44.934" v="1908"/>
        <pc:sldMasterMkLst>
          <pc:docMk/>
          <pc:sldMasterMk cId="1994860132" sldId="2147483648"/>
        </pc:sldMasterMkLst>
        <pc:sldLayoutChg chg="modTransition">
          <pc:chgData name="Divina Vitorino" userId="c7d08bc7cd65b2ef" providerId="LiveId" clId="{C9BFF8DA-A7B7-4AAC-8202-9FD2C262856B}" dt="2020-03-03T02:42:44.934" v="1908"/>
          <pc:sldLayoutMkLst>
            <pc:docMk/>
            <pc:sldMasterMk cId="1994860132" sldId="2147483648"/>
            <pc:sldLayoutMk cId="116742937" sldId="2147483649"/>
          </pc:sldLayoutMkLst>
        </pc:sldLayoutChg>
        <pc:sldLayoutChg chg="modTransition">
          <pc:chgData name="Divina Vitorino" userId="c7d08bc7cd65b2ef" providerId="LiveId" clId="{C9BFF8DA-A7B7-4AAC-8202-9FD2C262856B}" dt="2020-03-03T02:42:44.934" v="1908"/>
          <pc:sldLayoutMkLst>
            <pc:docMk/>
            <pc:sldMasterMk cId="1994860132" sldId="2147483648"/>
            <pc:sldLayoutMk cId="181299383" sldId="2147483650"/>
          </pc:sldLayoutMkLst>
        </pc:sldLayoutChg>
        <pc:sldLayoutChg chg="modTransition">
          <pc:chgData name="Divina Vitorino" userId="c7d08bc7cd65b2ef" providerId="LiveId" clId="{C9BFF8DA-A7B7-4AAC-8202-9FD2C262856B}" dt="2020-03-03T02:42:44.934" v="1908"/>
          <pc:sldLayoutMkLst>
            <pc:docMk/>
            <pc:sldMasterMk cId="1994860132" sldId="2147483648"/>
            <pc:sldLayoutMk cId="3447608351" sldId="2147483651"/>
          </pc:sldLayoutMkLst>
        </pc:sldLayoutChg>
        <pc:sldLayoutChg chg="modTransition">
          <pc:chgData name="Divina Vitorino" userId="c7d08bc7cd65b2ef" providerId="LiveId" clId="{C9BFF8DA-A7B7-4AAC-8202-9FD2C262856B}" dt="2020-03-03T02:42:44.934" v="1908"/>
          <pc:sldLayoutMkLst>
            <pc:docMk/>
            <pc:sldMasterMk cId="1994860132" sldId="2147483648"/>
            <pc:sldLayoutMk cId="744515460" sldId="2147483652"/>
          </pc:sldLayoutMkLst>
        </pc:sldLayoutChg>
        <pc:sldLayoutChg chg="modTransition">
          <pc:chgData name="Divina Vitorino" userId="c7d08bc7cd65b2ef" providerId="LiveId" clId="{C9BFF8DA-A7B7-4AAC-8202-9FD2C262856B}" dt="2020-03-03T02:42:44.934" v="1908"/>
          <pc:sldLayoutMkLst>
            <pc:docMk/>
            <pc:sldMasterMk cId="1994860132" sldId="2147483648"/>
            <pc:sldLayoutMk cId="3597073487" sldId="2147483653"/>
          </pc:sldLayoutMkLst>
        </pc:sldLayoutChg>
        <pc:sldLayoutChg chg="modTransition">
          <pc:chgData name="Divina Vitorino" userId="c7d08bc7cd65b2ef" providerId="LiveId" clId="{C9BFF8DA-A7B7-4AAC-8202-9FD2C262856B}" dt="2020-03-03T02:42:44.934" v="1908"/>
          <pc:sldLayoutMkLst>
            <pc:docMk/>
            <pc:sldMasterMk cId="1994860132" sldId="2147483648"/>
            <pc:sldLayoutMk cId="1579709537" sldId="2147483654"/>
          </pc:sldLayoutMkLst>
        </pc:sldLayoutChg>
        <pc:sldLayoutChg chg="modTransition">
          <pc:chgData name="Divina Vitorino" userId="c7d08bc7cd65b2ef" providerId="LiveId" clId="{C9BFF8DA-A7B7-4AAC-8202-9FD2C262856B}" dt="2020-03-03T02:42:44.934" v="1908"/>
          <pc:sldLayoutMkLst>
            <pc:docMk/>
            <pc:sldMasterMk cId="1994860132" sldId="2147483648"/>
            <pc:sldLayoutMk cId="706089213" sldId="2147483655"/>
          </pc:sldLayoutMkLst>
        </pc:sldLayoutChg>
        <pc:sldLayoutChg chg="modTransition">
          <pc:chgData name="Divina Vitorino" userId="c7d08bc7cd65b2ef" providerId="LiveId" clId="{C9BFF8DA-A7B7-4AAC-8202-9FD2C262856B}" dt="2020-03-03T02:42:44.934" v="1908"/>
          <pc:sldLayoutMkLst>
            <pc:docMk/>
            <pc:sldMasterMk cId="1994860132" sldId="2147483648"/>
            <pc:sldLayoutMk cId="3033269069" sldId="2147483656"/>
          </pc:sldLayoutMkLst>
        </pc:sldLayoutChg>
        <pc:sldLayoutChg chg="modTransition">
          <pc:chgData name="Divina Vitorino" userId="c7d08bc7cd65b2ef" providerId="LiveId" clId="{C9BFF8DA-A7B7-4AAC-8202-9FD2C262856B}" dt="2020-03-03T02:42:44.934" v="1908"/>
          <pc:sldLayoutMkLst>
            <pc:docMk/>
            <pc:sldMasterMk cId="1994860132" sldId="2147483648"/>
            <pc:sldLayoutMk cId="542873420" sldId="2147483657"/>
          </pc:sldLayoutMkLst>
        </pc:sldLayoutChg>
        <pc:sldLayoutChg chg="modTransition">
          <pc:chgData name="Divina Vitorino" userId="c7d08bc7cd65b2ef" providerId="LiveId" clId="{C9BFF8DA-A7B7-4AAC-8202-9FD2C262856B}" dt="2020-03-03T02:42:44.934" v="1908"/>
          <pc:sldLayoutMkLst>
            <pc:docMk/>
            <pc:sldMasterMk cId="1994860132" sldId="2147483648"/>
            <pc:sldLayoutMk cId="2501005241" sldId="2147483658"/>
          </pc:sldLayoutMkLst>
        </pc:sldLayoutChg>
        <pc:sldLayoutChg chg="modTransition">
          <pc:chgData name="Divina Vitorino" userId="c7d08bc7cd65b2ef" providerId="LiveId" clId="{C9BFF8DA-A7B7-4AAC-8202-9FD2C262856B}" dt="2020-03-03T02:42:44.934" v="1908"/>
          <pc:sldLayoutMkLst>
            <pc:docMk/>
            <pc:sldMasterMk cId="1994860132" sldId="2147483648"/>
            <pc:sldLayoutMk cId="4176833990" sldId="2147483659"/>
          </pc:sldLayoutMkLst>
        </pc:sldLayoutChg>
      </pc:sldMasterChg>
      <pc:sldMasterChg chg="addSp delSp modSp mod modTransition delSldLayout modSldLayout">
        <pc:chgData name="Divina Vitorino" userId="c7d08bc7cd65b2ef" providerId="LiveId" clId="{C9BFF8DA-A7B7-4AAC-8202-9FD2C262856B}" dt="2020-03-03T02:42:44.934" v="1908"/>
        <pc:sldMasterMkLst>
          <pc:docMk/>
          <pc:sldMasterMk cId="1873986086" sldId="2147483660"/>
        </pc:sldMasterMkLst>
        <pc:spChg chg="add del mod">
          <ac:chgData name="Divina Vitorino" userId="c7d08bc7cd65b2ef" providerId="LiveId" clId="{C9BFF8DA-A7B7-4AAC-8202-9FD2C262856B}" dt="2020-02-25T21:16:40.285" v="98"/>
          <ac:spMkLst>
            <pc:docMk/>
            <pc:sldMasterMk cId="1873986086" sldId="2147483660"/>
            <ac:spMk id="2" creationId="{03A01A14-9840-4A23-A54D-26C35805A24D}"/>
          </ac:spMkLst>
        </pc:spChg>
        <pc:spChg chg="add del mod">
          <ac:chgData name="Divina Vitorino" userId="c7d08bc7cd65b2ef" providerId="LiveId" clId="{C9BFF8DA-A7B7-4AAC-8202-9FD2C262856B}" dt="2020-02-25T21:16:40.285" v="98"/>
          <ac:spMkLst>
            <pc:docMk/>
            <pc:sldMasterMk cId="1873986086" sldId="2147483660"/>
            <ac:spMk id="3" creationId="{BB899629-D610-43FC-99EF-C7955E425558}"/>
          </ac:spMkLst>
        </pc:spChg>
        <pc:spChg chg="add del mod">
          <ac:chgData name="Divina Vitorino" userId="c7d08bc7cd65b2ef" providerId="LiveId" clId="{C9BFF8DA-A7B7-4AAC-8202-9FD2C262856B}" dt="2020-02-25T21:16:40.285" v="98"/>
          <ac:spMkLst>
            <pc:docMk/>
            <pc:sldMasterMk cId="1873986086" sldId="2147483660"/>
            <ac:spMk id="4" creationId="{A9AB8D99-3EA6-413E-B914-BB8C03ACA569}"/>
          </ac:spMkLst>
        </pc:spChg>
        <pc:spChg chg="add del mod">
          <ac:chgData name="Divina Vitorino" userId="c7d08bc7cd65b2ef" providerId="LiveId" clId="{C9BFF8DA-A7B7-4AAC-8202-9FD2C262856B}" dt="2020-02-25T21:16:40.285" v="98"/>
          <ac:spMkLst>
            <pc:docMk/>
            <pc:sldMasterMk cId="1873986086" sldId="2147483660"/>
            <ac:spMk id="5" creationId="{75A8A2EC-A168-458F-B0B5-A448E5B7B5FC}"/>
          </ac:spMkLst>
        </pc:spChg>
        <pc:spChg chg="add del mod">
          <ac:chgData name="Divina Vitorino" userId="c7d08bc7cd65b2ef" providerId="LiveId" clId="{C9BFF8DA-A7B7-4AAC-8202-9FD2C262856B}" dt="2020-02-25T21:16:40.285" v="98"/>
          <ac:spMkLst>
            <pc:docMk/>
            <pc:sldMasterMk cId="1873986086" sldId="2147483660"/>
            <ac:spMk id="6" creationId="{133C050C-4F4E-4CF7-9899-07F91F1142D8}"/>
          </ac:spMkLst>
        </pc:spChg>
        <pc:sldLayoutChg chg="delSp mod modTransition">
          <pc:chgData name="Divina Vitorino" userId="c7d08bc7cd65b2ef" providerId="LiveId" clId="{C9BFF8DA-A7B7-4AAC-8202-9FD2C262856B}" dt="2020-03-03T02:42:44.934" v="1908"/>
          <pc:sldLayoutMkLst>
            <pc:docMk/>
            <pc:sldMasterMk cId="1873986086" sldId="2147483660"/>
            <pc:sldLayoutMk cId="641631466" sldId="2147483661"/>
          </pc:sldLayoutMkLst>
          <pc:spChg chg="del">
            <ac:chgData name="Divina Vitorino" userId="c7d08bc7cd65b2ef" providerId="LiveId" clId="{C9BFF8DA-A7B7-4AAC-8202-9FD2C262856B}" dt="2020-02-25T21:16:40.316" v="111"/>
            <ac:spMkLst>
              <pc:docMk/>
              <pc:sldMasterMk cId="1873986086" sldId="2147483660"/>
              <pc:sldLayoutMk cId="641631466" sldId="2147483661"/>
              <ac:spMk id="2" creationId="{6D1BC4CB-129C-41E6-A08F-8849BCADCD0B}"/>
            </ac:spMkLst>
          </pc:spChg>
        </pc:sldLayoutChg>
        <pc:sldLayoutChg chg="delSp mod modTransition">
          <pc:chgData name="Divina Vitorino" userId="c7d08bc7cd65b2ef" providerId="LiveId" clId="{C9BFF8DA-A7B7-4AAC-8202-9FD2C262856B}" dt="2020-03-03T02:42:44.934" v="1908"/>
          <pc:sldLayoutMkLst>
            <pc:docMk/>
            <pc:sldMasterMk cId="1873986086" sldId="2147483660"/>
            <pc:sldLayoutMk cId="2181073758" sldId="2147483662"/>
          </pc:sldLayoutMkLst>
          <pc:spChg chg="del">
            <ac:chgData name="Divina Vitorino" userId="c7d08bc7cd65b2ef" providerId="LiveId" clId="{C9BFF8DA-A7B7-4AAC-8202-9FD2C262856B}" dt="2020-02-25T21:16:40.316" v="113"/>
            <ac:spMkLst>
              <pc:docMk/>
              <pc:sldMasterMk cId="1873986086" sldId="2147483660"/>
              <pc:sldLayoutMk cId="2181073758" sldId="2147483662"/>
              <ac:spMk id="2" creationId="{AB519F71-2FC2-4AF9-8DF3-C7CCB74A12D5}"/>
            </ac:spMkLst>
          </pc:spChg>
        </pc:sldLayoutChg>
      </pc:sldMaster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diagrams/_rels/data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svg"/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2" Type="http://schemas.openxmlformats.org/officeDocument/2006/relationships/image" Target="../media/image76.svg"/><Relationship Id="rId1" Type="http://schemas.openxmlformats.org/officeDocument/2006/relationships/image" Target="../media/image75.png"/><Relationship Id="rId6" Type="http://schemas.openxmlformats.org/officeDocument/2006/relationships/image" Target="../media/image80.svg"/><Relationship Id="rId5" Type="http://schemas.openxmlformats.org/officeDocument/2006/relationships/image" Target="../media/image79.png"/><Relationship Id="rId10" Type="http://schemas.openxmlformats.org/officeDocument/2006/relationships/image" Target="../media/image84.svg"/><Relationship Id="rId4" Type="http://schemas.openxmlformats.org/officeDocument/2006/relationships/image" Target="../media/image78.svg"/><Relationship Id="rId9" Type="http://schemas.openxmlformats.org/officeDocument/2006/relationships/image" Target="../media/image83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diagrams/_rels/drawing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svg"/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2" Type="http://schemas.openxmlformats.org/officeDocument/2006/relationships/image" Target="../media/image76.svg"/><Relationship Id="rId1" Type="http://schemas.openxmlformats.org/officeDocument/2006/relationships/image" Target="../media/image75.png"/><Relationship Id="rId6" Type="http://schemas.openxmlformats.org/officeDocument/2006/relationships/image" Target="../media/image80.svg"/><Relationship Id="rId5" Type="http://schemas.openxmlformats.org/officeDocument/2006/relationships/image" Target="../media/image79.png"/><Relationship Id="rId10" Type="http://schemas.openxmlformats.org/officeDocument/2006/relationships/image" Target="../media/image84.svg"/><Relationship Id="rId4" Type="http://schemas.openxmlformats.org/officeDocument/2006/relationships/image" Target="../media/image78.svg"/><Relationship Id="rId9" Type="http://schemas.openxmlformats.org/officeDocument/2006/relationships/image" Target="../media/image83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D884873-6675-4F03-BDBA-9629BCA3E441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0_3" csCatId="mainScheme" phldr="1"/>
      <dgm:spPr/>
      <dgm:t>
        <a:bodyPr/>
        <a:lstStyle/>
        <a:p>
          <a:endParaRPr lang="en-US"/>
        </a:p>
      </dgm:t>
    </dgm:pt>
    <dgm:pt modelId="{55C928F6-D8B6-4556-8382-342AFED6DBFF}">
      <dgm:prSet/>
      <dgm:spPr/>
      <dgm:t>
        <a:bodyPr/>
        <a:lstStyle/>
        <a:p>
          <a:r>
            <a:rPr lang="pt-BR"/>
            <a:t>1. Esta palestra reflete a minha opinião pessoal e não representa a opinião do meu atual empregador nem dos anteriores</a:t>
          </a:r>
          <a:endParaRPr lang="en-US"/>
        </a:p>
      </dgm:t>
    </dgm:pt>
    <dgm:pt modelId="{DCB5005E-02E2-4768-A132-D6DA4198ADF5}" type="parTrans" cxnId="{D4386260-1AA4-47C0-8DCB-C01445B89EAA}">
      <dgm:prSet/>
      <dgm:spPr/>
      <dgm:t>
        <a:bodyPr/>
        <a:lstStyle/>
        <a:p>
          <a:endParaRPr lang="en-US" sz="2400"/>
        </a:p>
      </dgm:t>
    </dgm:pt>
    <dgm:pt modelId="{60FAB98C-56C4-4746-9ADE-96DCC6E80824}" type="sibTrans" cxnId="{D4386260-1AA4-47C0-8DCB-C01445B89EAA}">
      <dgm:prSet/>
      <dgm:spPr/>
      <dgm:t>
        <a:bodyPr/>
        <a:lstStyle/>
        <a:p>
          <a:endParaRPr lang="en-US"/>
        </a:p>
      </dgm:t>
    </dgm:pt>
    <dgm:pt modelId="{49D74C79-007A-4880-9248-3F733F21412B}">
      <dgm:prSet/>
      <dgm:spPr/>
      <dgm:t>
        <a:bodyPr/>
        <a:lstStyle/>
        <a:p>
          <a:r>
            <a:rPr lang="en-US" dirty="0"/>
            <a:t>2. </a:t>
          </a:r>
          <a:r>
            <a:rPr lang="en-US" dirty="0" err="1"/>
            <a:t>Projeto</a:t>
          </a:r>
          <a:r>
            <a:rPr lang="en-US" dirty="0"/>
            <a:t> </a:t>
          </a:r>
          <a:r>
            <a:rPr lang="en-US" dirty="0" err="1"/>
            <a:t>em</a:t>
          </a:r>
          <a:r>
            <a:rPr lang="en-US" dirty="0"/>
            <a:t> </a:t>
          </a:r>
          <a:r>
            <a:rPr lang="en-US" dirty="0" err="1"/>
            <a:t>construção</a:t>
          </a:r>
          <a:r>
            <a:rPr lang="en-US" dirty="0"/>
            <a:t>, </a:t>
          </a:r>
          <a:r>
            <a:rPr lang="en-US" dirty="0" err="1"/>
            <a:t>sujeito</a:t>
          </a:r>
          <a:r>
            <a:rPr lang="en-US" dirty="0"/>
            <a:t> a </a:t>
          </a:r>
          <a:r>
            <a:rPr lang="en-US" dirty="0" err="1"/>
            <a:t>alterações</a:t>
          </a:r>
          <a:endParaRPr lang="en-US" dirty="0"/>
        </a:p>
      </dgm:t>
    </dgm:pt>
    <dgm:pt modelId="{D5104A91-33D9-4AA4-817E-FB20E1D13E34}" type="parTrans" cxnId="{07A5C72A-9104-46BD-B929-04E44F614535}">
      <dgm:prSet/>
      <dgm:spPr/>
      <dgm:t>
        <a:bodyPr/>
        <a:lstStyle/>
        <a:p>
          <a:endParaRPr lang="en-US" sz="2400"/>
        </a:p>
      </dgm:t>
    </dgm:pt>
    <dgm:pt modelId="{CA0EACA5-49D7-4F42-A376-FEEA0DE7520A}" type="sibTrans" cxnId="{07A5C72A-9104-46BD-B929-04E44F614535}">
      <dgm:prSet/>
      <dgm:spPr/>
      <dgm:t>
        <a:bodyPr/>
        <a:lstStyle/>
        <a:p>
          <a:endParaRPr lang="en-US"/>
        </a:p>
      </dgm:t>
    </dgm:pt>
    <dgm:pt modelId="{8900C5BD-AA0A-4DE5-99C4-7104E587459E}">
      <dgm:prSet/>
      <dgm:spPr/>
      <dgm:t>
        <a:bodyPr/>
        <a:lstStyle/>
        <a:p>
          <a:r>
            <a:rPr lang="en-US"/>
            <a:t>3. Beba água</a:t>
          </a:r>
        </a:p>
      </dgm:t>
    </dgm:pt>
    <dgm:pt modelId="{36674059-8490-4734-AAB8-CCC1FE6ED1CD}" type="parTrans" cxnId="{BE6B6C9A-8997-4A9A-88C8-DB62A7A8303C}">
      <dgm:prSet/>
      <dgm:spPr/>
      <dgm:t>
        <a:bodyPr/>
        <a:lstStyle/>
        <a:p>
          <a:endParaRPr lang="en-US" sz="2400"/>
        </a:p>
      </dgm:t>
    </dgm:pt>
    <dgm:pt modelId="{A112D8C4-2778-446D-9D3A-1693B7C11A34}" type="sibTrans" cxnId="{BE6B6C9A-8997-4A9A-88C8-DB62A7A8303C}">
      <dgm:prSet/>
      <dgm:spPr/>
      <dgm:t>
        <a:bodyPr/>
        <a:lstStyle/>
        <a:p>
          <a:endParaRPr lang="en-US"/>
        </a:p>
      </dgm:t>
    </dgm:pt>
    <dgm:pt modelId="{4F5EC5D0-4242-4DF3-9846-1B725BC8D9C6}">
      <dgm:prSet/>
      <dgm:spPr/>
      <dgm:t>
        <a:bodyPr/>
        <a:lstStyle/>
        <a:p>
          <a:r>
            <a:rPr lang="en-US"/>
            <a:t>4. Lave as mãos</a:t>
          </a:r>
        </a:p>
      </dgm:t>
    </dgm:pt>
    <dgm:pt modelId="{0EE477C7-202C-4247-AB96-43E2B9C8B8D5}" type="parTrans" cxnId="{6280DB59-B5D6-4552-9BD4-6823150829D3}">
      <dgm:prSet/>
      <dgm:spPr/>
      <dgm:t>
        <a:bodyPr/>
        <a:lstStyle/>
        <a:p>
          <a:endParaRPr lang="en-US" sz="2400"/>
        </a:p>
      </dgm:t>
    </dgm:pt>
    <dgm:pt modelId="{2C7DC7B4-BD5B-4CD1-9924-C83F94C316B5}" type="sibTrans" cxnId="{6280DB59-B5D6-4552-9BD4-6823150829D3}">
      <dgm:prSet/>
      <dgm:spPr/>
      <dgm:t>
        <a:bodyPr/>
        <a:lstStyle/>
        <a:p>
          <a:endParaRPr lang="en-US"/>
        </a:p>
      </dgm:t>
    </dgm:pt>
    <dgm:pt modelId="{DADB9476-84A1-4541-844D-DBFA12DEFC45}">
      <dgm:prSet/>
      <dgm:spPr/>
      <dgm:t>
        <a:bodyPr/>
        <a:lstStyle/>
        <a:p>
          <a:r>
            <a:rPr lang="en-US"/>
            <a:t>5. Fique em casa</a:t>
          </a:r>
        </a:p>
      </dgm:t>
    </dgm:pt>
    <dgm:pt modelId="{0A7C5CD9-4021-444B-80AD-F39081B61BC4}" type="parTrans" cxnId="{BF187DF9-6397-49AB-9530-5CE4511E814C}">
      <dgm:prSet/>
      <dgm:spPr/>
      <dgm:t>
        <a:bodyPr/>
        <a:lstStyle/>
        <a:p>
          <a:endParaRPr lang="en-US" sz="2400"/>
        </a:p>
      </dgm:t>
    </dgm:pt>
    <dgm:pt modelId="{609F04D3-6BF1-4FF6-BCD3-4873101340AC}" type="sibTrans" cxnId="{BF187DF9-6397-49AB-9530-5CE4511E814C}">
      <dgm:prSet/>
      <dgm:spPr/>
      <dgm:t>
        <a:bodyPr/>
        <a:lstStyle/>
        <a:p>
          <a:endParaRPr lang="en-US"/>
        </a:p>
      </dgm:t>
    </dgm:pt>
    <dgm:pt modelId="{AC6A7059-31AD-425E-BC46-7AA74C00C313}" type="pres">
      <dgm:prSet presAssocID="{8D884873-6675-4F03-BDBA-9629BCA3E441}" presName="root" presStyleCnt="0">
        <dgm:presLayoutVars>
          <dgm:dir/>
          <dgm:resizeHandles val="exact"/>
        </dgm:presLayoutVars>
      </dgm:prSet>
      <dgm:spPr/>
    </dgm:pt>
    <dgm:pt modelId="{4E031B90-4DAE-4B81-BA8B-A9577CD409BA}" type="pres">
      <dgm:prSet presAssocID="{55C928F6-D8B6-4556-8382-342AFED6DBFF}" presName="compNode" presStyleCnt="0"/>
      <dgm:spPr/>
    </dgm:pt>
    <dgm:pt modelId="{B5B69E8A-3BD4-40BE-9ADA-F81F5E140009}" type="pres">
      <dgm:prSet presAssocID="{55C928F6-D8B6-4556-8382-342AFED6DBFF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humbs Up Sign"/>
        </a:ext>
      </dgm:extLst>
    </dgm:pt>
    <dgm:pt modelId="{5DEC6870-80BB-4DBD-91DD-92C51C9E3A82}" type="pres">
      <dgm:prSet presAssocID="{55C928F6-D8B6-4556-8382-342AFED6DBFF}" presName="spaceRect" presStyleCnt="0"/>
      <dgm:spPr/>
    </dgm:pt>
    <dgm:pt modelId="{A9B444A4-0FD4-461F-8DBE-381D7087C7EF}" type="pres">
      <dgm:prSet presAssocID="{55C928F6-D8B6-4556-8382-342AFED6DBFF}" presName="textRect" presStyleLbl="revTx" presStyleIdx="0" presStyleCnt="5">
        <dgm:presLayoutVars>
          <dgm:chMax val="1"/>
          <dgm:chPref val="1"/>
        </dgm:presLayoutVars>
      </dgm:prSet>
      <dgm:spPr/>
    </dgm:pt>
    <dgm:pt modelId="{C41864A1-07C3-4A8F-9808-72320B5C5B7B}" type="pres">
      <dgm:prSet presAssocID="{60FAB98C-56C4-4746-9ADE-96DCC6E80824}" presName="sibTrans" presStyleCnt="0"/>
      <dgm:spPr/>
    </dgm:pt>
    <dgm:pt modelId="{6E43514E-453F-4314-B52C-90012804BE68}" type="pres">
      <dgm:prSet presAssocID="{49D74C79-007A-4880-9248-3F733F21412B}" presName="compNode" presStyleCnt="0"/>
      <dgm:spPr/>
    </dgm:pt>
    <dgm:pt modelId="{E0343930-CDE2-433A-8165-AE0261E83ACE}" type="pres">
      <dgm:prSet presAssocID="{49D74C79-007A-4880-9248-3F733F21412B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dozer"/>
        </a:ext>
      </dgm:extLst>
    </dgm:pt>
    <dgm:pt modelId="{397C174C-073E-4067-AA82-D5366E017C13}" type="pres">
      <dgm:prSet presAssocID="{49D74C79-007A-4880-9248-3F733F21412B}" presName="spaceRect" presStyleCnt="0"/>
      <dgm:spPr/>
    </dgm:pt>
    <dgm:pt modelId="{1BFDB599-4340-40D2-952F-4885A330B2DF}" type="pres">
      <dgm:prSet presAssocID="{49D74C79-007A-4880-9248-3F733F21412B}" presName="textRect" presStyleLbl="revTx" presStyleIdx="1" presStyleCnt="5">
        <dgm:presLayoutVars>
          <dgm:chMax val="1"/>
          <dgm:chPref val="1"/>
        </dgm:presLayoutVars>
      </dgm:prSet>
      <dgm:spPr/>
    </dgm:pt>
    <dgm:pt modelId="{E6EF817A-D976-49E5-9941-34534320EC1A}" type="pres">
      <dgm:prSet presAssocID="{CA0EACA5-49D7-4F42-A376-FEEA0DE7520A}" presName="sibTrans" presStyleCnt="0"/>
      <dgm:spPr/>
    </dgm:pt>
    <dgm:pt modelId="{1061B853-E226-4180-B9FE-2192BC798BC5}" type="pres">
      <dgm:prSet presAssocID="{8900C5BD-AA0A-4DE5-99C4-7104E587459E}" presName="compNode" presStyleCnt="0"/>
      <dgm:spPr/>
    </dgm:pt>
    <dgm:pt modelId="{8E457D74-4947-4494-A5F3-79DA91E7F704}" type="pres">
      <dgm:prSet presAssocID="{8900C5BD-AA0A-4DE5-99C4-7104E587459E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ttle"/>
        </a:ext>
      </dgm:extLst>
    </dgm:pt>
    <dgm:pt modelId="{777E7C3D-34E3-4C32-9DD2-5E4BF3FA45C4}" type="pres">
      <dgm:prSet presAssocID="{8900C5BD-AA0A-4DE5-99C4-7104E587459E}" presName="spaceRect" presStyleCnt="0"/>
      <dgm:spPr/>
    </dgm:pt>
    <dgm:pt modelId="{A96D9A79-3A85-40FE-82D6-E55087CC4803}" type="pres">
      <dgm:prSet presAssocID="{8900C5BD-AA0A-4DE5-99C4-7104E587459E}" presName="textRect" presStyleLbl="revTx" presStyleIdx="2" presStyleCnt="5">
        <dgm:presLayoutVars>
          <dgm:chMax val="1"/>
          <dgm:chPref val="1"/>
        </dgm:presLayoutVars>
      </dgm:prSet>
      <dgm:spPr/>
    </dgm:pt>
    <dgm:pt modelId="{6F2DCD24-403E-4444-80E5-2461C1C03EC7}" type="pres">
      <dgm:prSet presAssocID="{A112D8C4-2778-446D-9D3A-1693B7C11A34}" presName="sibTrans" presStyleCnt="0"/>
      <dgm:spPr/>
    </dgm:pt>
    <dgm:pt modelId="{97852675-0BE4-4B67-B4B7-1AD68718E6D3}" type="pres">
      <dgm:prSet presAssocID="{4F5EC5D0-4242-4DF3-9846-1B725BC8D9C6}" presName="compNode" presStyleCnt="0"/>
      <dgm:spPr/>
    </dgm:pt>
    <dgm:pt modelId="{00EBA0E1-AA17-49D5-88E5-7C27E6E59695}" type="pres">
      <dgm:prSet presAssocID="{4F5EC5D0-4242-4DF3-9846-1B725BC8D9C6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ink"/>
        </a:ext>
      </dgm:extLst>
    </dgm:pt>
    <dgm:pt modelId="{09AC6FE8-6A67-4E2F-83FC-09E48D45BA84}" type="pres">
      <dgm:prSet presAssocID="{4F5EC5D0-4242-4DF3-9846-1B725BC8D9C6}" presName="spaceRect" presStyleCnt="0"/>
      <dgm:spPr/>
    </dgm:pt>
    <dgm:pt modelId="{78327755-75DF-4961-A13A-8BF994984F26}" type="pres">
      <dgm:prSet presAssocID="{4F5EC5D0-4242-4DF3-9846-1B725BC8D9C6}" presName="textRect" presStyleLbl="revTx" presStyleIdx="3" presStyleCnt="5">
        <dgm:presLayoutVars>
          <dgm:chMax val="1"/>
          <dgm:chPref val="1"/>
        </dgm:presLayoutVars>
      </dgm:prSet>
      <dgm:spPr/>
    </dgm:pt>
    <dgm:pt modelId="{507FC209-4AFA-4466-B4D1-409CE80B10F2}" type="pres">
      <dgm:prSet presAssocID="{2C7DC7B4-BD5B-4CD1-9924-C83F94C316B5}" presName="sibTrans" presStyleCnt="0"/>
      <dgm:spPr/>
    </dgm:pt>
    <dgm:pt modelId="{E958F313-D74E-49FE-8DD4-842D41920D31}" type="pres">
      <dgm:prSet presAssocID="{DADB9476-84A1-4541-844D-DBFA12DEFC45}" presName="compNode" presStyleCnt="0"/>
      <dgm:spPr/>
    </dgm:pt>
    <dgm:pt modelId="{E9AF98D8-180B-46ED-B4A4-3F1D5FB22CEE}" type="pres">
      <dgm:prSet presAssocID="{DADB9476-84A1-4541-844D-DBFA12DEFC45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ouse"/>
        </a:ext>
      </dgm:extLst>
    </dgm:pt>
    <dgm:pt modelId="{C075D580-2D86-42F0-A2CE-795554B94132}" type="pres">
      <dgm:prSet presAssocID="{DADB9476-84A1-4541-844D-DBFA12DEFC45}" presName="spaceRect" presStyleCnt="0"/>
      <dgm:spPr/>
    </dgm:pt>
    <dgm:pt modelId="{962001B8-8C49-4999-9263-42D9C6F01129}" type="pres">
      <dgm:prSet presAssocID="{DADB9476-84A1-4541-844D-DBFA12DEFC45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13C35205-185F-4BFD-9B01-A9BB3EF35343}" type="presOf" srcId="{4F5EC5D0-4242-4DF3-9846-1B725BC8D9C6}" destId="{78327755-75DF-4961-A13A-8BF994984F26}" srcOrd="0" destOrd="0" presId="urn:microsoft.com/office/officeart/2018/2/layout/IconLabelList"/>
    <dgm:cxn modelId="{5C43701F-E75D-493C-BBD6-1536ABCD3EE3}" type="presOf" srcId="{8900C5BD-AA0A-4DE5-99C4-7104E587459E}" destId="{A96D9A79-3A85-40FE-82D6-E55087CC4803}" srcOrd="0" destOrd="0" presId="urn:microsoft.com/office/officeart/2018/2/layout/IconLabelList"/>
    <dgm:cxn modelId="{07A5C72A-9104-46BD-B929-04E44F614535}" srcId="{8D884873-6675-4F03-BDBA-9629BCA3E441}" destId="{49D74C79-007A-4880-9248-3F733F21412B}" srcOrd="1" destOrd="0" parTransId="{D5104A91-33D9-4AA4-817E-FB20E1D13E34}" sibTransId="{CA0EACA5-49D7-4F42-A376-FEEA0DE7520A}"/>
    <dgm:cxn modelId="{D4386260-1AA4-47C0-8DCB-C01445B89EAA}" srcId="{8D884873-6675-4F03-BDBA-9629BCA3E441}" destId="{55C928F6-D8B6-4556-8382-342AFED6DBFF}" srcOrd="0" destOrd="0" parTransId="{DCB5005E-02E2-4768-A132-D6DA4198ADF5}" sibTransId="{60FAB98C-56C4-4746-9ADE-96DCC6E80824}"/>
    <dgm:cxn modelId="{EB3FD446-B63E-4EF9-ADF0-18822ADD556C}" type="presOf" srcId="{55C928F6-D8B6-4556-8382-342AFED6DBFF}" destId="{A9B444A4-0FD4-461F-8DBE-381D7087C7EF}" srcOrd="0" destOrd="0" presId="urn:microsoft.com/office/officeart/2018/2/layout/IconLabelList"/>
    <dgm:cxn modelId="{6280DB59-B5D6-4552-9BD4-6823150829D3}" srcId="{8D884873-6675-4F03-BDBA-9629BCA3E441}" destId="{4F5EC5D0-4242-4DF3-9846-1B725BC8D9C6}" srcOrd="3" destOrd="0" parTransId="{0EE477C7-202C-4247-AB96-43E2B9C8B8D5}" sibTransId="{2C7DC7B4-BD5B-4CD1-9924-C83F94C316B5}"/>
    <dgm:cxn modelId="{BE6B6C9A-8997-4A9A-88C8-DB62A7A8303C}" srcId="{8D884873-6675-4F03-BDBA-9629BCA3E441}" destId="{8900C5BD-AA0A-4DE5-99C4-7104E587459E}" srcOrd="2" destOrd="0" parTransId="{36674059-8490-4734-AAB8-CCC1FE6ED1CD}" sibTransId="{A112D8C4-2778-446D-9D3A-1693B7C11A34}"/>
    <dgm:cxn modelId="{5D42989B-2BA5-41C3-B994-43A14EFF51B9}" type="presOf" srcId="{DADB9476-84A1-4541-844D-DBFA12DEFC45}" destId="{962001B8-8C49-4999-9263-42D9C6F01129}" srcOrd="0" destOrd="0" presId="urn:microsoft.com/office/officeart/2018/2/layout/IconLabelList"/>
    <dgm:cxn modelId="{919B76C8-A7E6-4BFF-B19B-20FFFCAF164A}" type="presOf" srcId="{8D884873-6675-4F03-BDBA-9629BCA3E441}" destId="{AC6A7059-31AD-425E-BC46-7AA74C00C313}" srcOrd="0" destOrd="0" presId="urn:microsoft.com/office/officeart/2018/2/layout/IconLabelList"/>
    <dgm:cxn modelId="{B64B0ADA-82DB-47CA-BA1C-8293895FFB23}" type="presOf" srcId="{49D74C79-007A-4880-9248-3F733F21412B}" destId="{1BFDB599-4340-40D2-952F-4885A330B2DF}" srcOrd="0" destOrd="0" presId="urn:microsoft.com/office/officeart/2018/2/layout/IconLabelList"/>
    <dgm:cxn modelId="{BF187DF9-6397-49AB-9530-5CE4511E814C}" srcId="{8D884873-6675-4F03-BDBA-9629BCA3E441}" destId="{DADB9476-84A1-4541-844D-DBFA12DEFC45}" srcOrd="4" destOrd="0" parTransId="{0A7C5CD9-4021-444B-80AD-F39081B61BC4}" sibTransId="{609F04D3-6BF1-4FF6-BCD3-4873101340AC}"/>
    <dgm:cxn modelId="{269B1518-8070-4C98-A68F-6C907FC2488F}" type="presParOf" srcId="{AC6A7059-31AD-425E-BC46-7AA74C00C313}" destId="{4E031B90-4DAE-4B81-BA8B-A9577CD409BA}" srcOrd="0" destOrd="0" presId="urn:microsoft.com/office/officeart/2018/2/layout/IconLabelList"/>
    <dgm:cxn modelId="{1916558D-A908-4B44-BCC9-3B7FF1220D90}" type="presParOf" srcId="{4E031B90-4DAE-4B81-BA8B-A9577CD409BA}" destId="{B5B69E8A-3BD4-40BE-9ADA-F81F5E140009}" srcOrd="0" destOrd="0" presId="urn:microsoft.com/office/officeart/2018/2/layout/IconLabelList"/>
    <dgm:cxn modelId="{EC718138-A487-49D4-8F82-7F79FB2EF3EC}" type="presParOf" srcId="{4E031B90-4DAE-4B81-BA8B-A9577CD409BA}" destId="{5DEC6870-80BB-4DBD-91DD-92C51C9E3A82}" srcOrd="1" destOrd="0" presId="urn:microsoft.com/office/officeart/2018/2/layout/IconLabelList"/>
    <dgm:cxn modelId="{0A32DF11-89F0-4864-9C47-ABDEBCD32FDB}" type="presParOf" srcId="{4E031B90-4DAE-4B81-BA8B-A9577CD409BA}" destId="{A9B444A4-0FD4-461F-8DBE-381D7087C7EF}" srcOrd="2" destOrd="0" presId="urn:microsoft.com/office/officeart/2018/2/layout/IconLabelList"/>
    <dgm:cxn modelId="{B28D505D-CC7E-4374-BB46-E7696EC0D698}" type="presParOf" srcId="{AC6A7059-31AD-425E-BC46-7AA74C00C313}" destId="{C41864A1-07C3-4A8F-9808-72320B5C5B7B}" srcOrd="1" destOrd="0" presId="urn:microsoft.com/office/officeart/2018/2/layout/IconLabelList"/>
    <dgm:cxn modelId="{F7EB1882-638B-4673-8211-BAE3E8CD06CC}" type="presParOf" srcId="{AC6A7059-31AD-425E-BC46-7AA74C00C313}" destId="{6E43514E-453F-4314-B52C-90012804BE68}" srcOrd="2" destOrd="0" presId="urn:microsoft.com/office/officeart/2018/2/layout/IconLabelList"/>
    <dgm:cxn modelId="{641787F0-2CD2-41C7-A343-069872E9C1FA}" type="presParOf" srcId="{6E43514E-453F-4314-B52C-90012804BE68}" destId="{E0343930-CDE2-433A-8165-AE0261E83ACE}" srcOrd="0" destOrd="0" presId="urn:microsoft.com/office/officeart/2018/2/layout/IconLabelList"/>
    <dgm:cxn modelId="{231CCC03-260E-4357-894F-F9756746C16D}" type="presParOf" srcId="{6E43514E-453F-4314-B52C-90012804BE68}" destId="{397C174C-073E-4067-AA82-D5366E017C13}" srcOrd="1" destOrd="0" presId="urn:microsoft.com/office/officeart/2018/2/layout/IconLabelList"/>
    <dgm:cxn modelId="{16972F35-B6BE-43A9-B0A1-34FF74EBDBD1}" type="presParOf" srcId="{6E43514E-453F-4314-B52C-90012804BE68}" destId="{1BFDB599-4340-40D2-952F-4885A330B2DF}" srcOrd="2" destOrd="0" presId="urn:microsoft.com/office/officeart/2018/2/layout/IconLabelList"/>
    <dgm:cxn modelId="{0D199EEE-55B6-47E7-B488-1EF542B63CCB}" type="presParOf" srcId="{AC6A7059-31AD-425E-BC46-7AA74C00C313}" destId="{E6EF817A-D976-49E5-9941-34534320EC1A}" srcOrd="3" destOrd="0" presId="urn:microsoft.com/office/officeart/2018/2/layout/IconLabelList"/>
    <dgm:cxn modelId="{84445B50-27FB-46C3-8AF7-0E606E2E07F1}" type="presParOf" srcId="{AC6A7059-31AD-425E-BC46-7AA74C00C313}" destId="{1061B853-E226-4180-B9FE-2192BC798BC5}" srcOrd="4" destOrd="0" presId="urn:microsoft.com/office/officeart/2018/2/layout/IconLabelList"/>
    <dgm:cxn modelId="{D83459C8-7CAC-44EB-ACBA-66642DED7864}" type="presParOf" srcId="{1061B853-E226-4180-B9FE-2192BC798BC5}" destId="{8E457D74-4947-4494-A5F3-79DA91E7F704}" srcOrd="0" destOrd="0" presId="urn:microsoft.com/office/officeart/2018/2/layout/IconLabelList"/>
    <dgm:cxn modelId="{255AC2B2-D2AD-43A4-A7B2-03DBD3870D0D}" type="presParOf" srcId="{1061B853-E226-4180-B9FE-2192BC798BC5}" destId="{777E7C3D-34E3-4C32-9DD2-5E4BF3FA45C4}" srcOrd="1" destOrd="0" presId="urn:microsoft.com/office/officeart/2018/2/layout/IconLabelList"/>
    <dgm:cxn modelId="{D6A51CBB-B22F-465A-AC69-A9F72683889C}" type="presParOf" srcId="{1061B853-E226-4180-B9FE-2192BC798BC5}" destId="{A96D9A79-3A85-40FE-82D6-E55087CC4803}" srcOrd="2" destOrd="0" presId="urn:microsoft.com/office/officeart/2018/2/layout/IconLabelList"/>
    <dgm:cxn modelId="{D21CCDDE-4826-4C59-9C48-04C62A034C0E}" type="presParOf" srcId="{AC6A7059-31AD-425E-BC46-7AA74C00C313}" destId="{6F2DCD24-403E-4444-80E5-2461C1C03EC7}" srcOrd="5" destOrd="0" presId="urn:microsoft.com/office/officeart/2018/2/layout/IconLabelList"/>
    <dgm:cxn modelId="{A69A57AC-9EF2-46E7-9C83-04DC8CD6283C}" type="presParOf" srcId="{AC6A7059-31AD-425E-BC46-7AA74C00C313}" destId="{97852675-0BE4-4B67-B4B7-1AD68718E6D3}" srcOrd="6" destOrd="0" presId="urn:microsoft.com/office/officeart/2018/2/layout/IconLabelList"/>
    <dgm:cxn modelId="{098C6C3F-D68B-4B31-A2ED-A80105AD1DC6}" type="presParOf" srcId="{97852675-0BE4-4B67-B4B7-1AD68718E6D3}" destId="{00EBA0E1-AA17-49D5-88E5-7C27E6E59695}" srcOrd="0" destOrd="0" presId="urn:microsoft.com/office/officeart/2018/2/layout/IconLabelList"/>
    <dgm:cxn modelId="{B3032D96-C70A-4B20-BFC6-D756E16BCB95}" type="presParOf" srcId="{97852675-0BE4-4B67-B4B7-1AD68718E6D3}" destId="{09AC6FE8-6A67-4E2F-83FC-09E48D45BA84}" srcOrd="1" destOrd="0" presId="urn:microsoft.com/office/officeart/2018/2/layout/IconLabelList"/>
    <dgm:cxn modelId="{8F312C54-B055-4CFB-9F24-1BE4D088E9D4}" type="presParOf" srcId="{97852675-0BE4-4B67-B4B7-1AD68718E6D3}" destId="{78327755-75DF-4961-A13A-8BF994984F26}" srcOrd="2" destOrd="0" presId="urn:microsoft.com/office/officeart/2018/2/layout/IconLabelList"/>
    <dgm:cxn modelId="{59BF289E-2380-41B7-8C7F-5D493706A8F6}" type="presParOf" srcId="{AC6A7059-31AD-425E-BC46-7AA74C00C313}" destId="{507FC209-4AFA-4466-B4D1-409CE80B10F2}" srcOrd="7" destOrd="0" presId="urn:microsoft.com/office/officeart/2018/2/layout/IconLabelList"/>
    <dgm:cxn modelId="{A2084BD7-F39F-4093-A9B4-B1E0005E1B78}" type="presParOf" srcId="{AC6A7059-31AD-425E-BC46-7AA74C00C313}" destId="{E958F313-D74E-49FE-8DD4-842D41920D31}" srcOrd="8" destOrd="0" presId="urn:microsoft.com/office/officeart/2018/2/layout/IconLabelList"/>
    <dgm:cxn modelId="{51B49898-D724-4BA0-9CB7-903BCC1C6CAE}" type="presParOf" srcId="{E958F313-D74E-49FE-8DD4-842D41920D31}" destId="{E9AF98D8-180B-46ED-B4A4-3F1D5FB22CEE}" srcOrd="0" destOrd="0" presId="urn:microsoft.com/office/officeart/2018/2/layout/IconLabelList"/>
    <dgm:cxn modelId="{0DA92D78-8BDC-487B-AFB6-7C029EA04382}" type="presParOf" srcId="{E958F313-D74E-49FE-8DD4-842D41920D31}" destId="{C075D580-2D86-42F0-A2CE-795554B94132}" srcOrd="1" destOrd="0" presId="urn:microsoft.com/office/officeart/2018/2/layout/IconLabelList"/>
    <dgm:cxn modelId="{8C51B848-ABE9-4A52-AC93-94B20FFF5C7E}" type="presParOf" srcId="{E958F313-D74E-49FE-8DD4-842D41920D31}" destId="{962001B8-8C49-4999-9263-42D9C6F01129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56CF35C-1A79-4203-85AD-EEB1C1DDA32D}" type="doc">
      <dgm:prSet loTypeId="urn:microsoft.com/office/officeart/2005/8/layout/bProcess4" loCatId="process" qsTypeId="urn:microsoft.com/office/officeart/2005/8/quickstyle/simple2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0E9B2EA0-CD63-4DB1-8EC0-08DBF320F1FA}">
      <dgm:prSet phldrT="[Text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pt-BR" sz="2000" b="1">
              <a:latin typeface="Consolas" panose="020B0609020204030204" pitchFamily="49" charset="0"/>
            </a:rPr>
            <a:t>Escolher um tema</a:t>
          </a:r>
          <a:endParaRPr lang="en-US" sz="2000" dirty="0"/>
        </a:p>
      </dgm:t>
    </dgm:pt>
    <dgm:pt modelId="{73CEE12D-0B37-41EE-B3F9-43E4F0A819C2}" type="parTrans" cxnId="{3DC61C01-2135-4477-8E75-8AFCAD5CC023}">
      <dgm:prSet/>
      <dgm:spPr/>
      <dgm:t>
        <a:bodyPr/>
        <a:lstStyle/>
        <a:p>
          <a:endParaRPr lang="en-US" sz="1600">
            <a:solidFill>
              <a:schemeClr val="bg1"/>
            </a:solidFill>
          </a:endParaRPr>
        </a:p>
      </dgm:t>
    </dgm:pt>
    <dgm:pt modelId="{23EFD9CB-39BB-46C7-B0CC-76E52246E754}" type="sibTrans" cxnId="{3DC61C01-2135-4477-8E75-8AFCAD5CC023}">
      <dgm:prSet/>
      <dgm:spPr/>
      <dgm:t>
        <a:bodyPr/>
        <a:lstStyle/>
        <a:p>
          <a:endParaRPr lang="en-US" sz="1600">
            <a:solidFill>
              <a:schemeClr val="bg1"/>
            </a:solidFill>
          </a:endParaRPr>
        </a:p>
      </dgm:t>
    </dgm:pt>
    <dgm:pt modelId="{9D2BFE1F-23C1-4E3A-8F92-305FEFCC52B3}">
      <dgm:prSet custT="1"/>
      <dgm:spPr/>
      <dgm:t>
        <a:bodyPr/>
        <a:lstStyle/>
        <a:p>
          <a:r>
            <a:rPr lang="pt-BR" sz="2000" b="1" dirty="0">
              <a:latin typeface="Consolas" panose="020B0609020204030204" pitchFamily="49" charset="0"/>
            </a:rPr>
            <a:t>Revisão de Literatura</a:t>
          </a:r>
        </a:p>
      </dgm:t>
    </dgm:pt>
    <dgm:pt modelId="{4C7565D0-D742-485A-AEE9-3DB8C65A90FD}" type="parTrans" cxnId="{B1A83CF6-5247-4D08-9CDE-43EB54262717}">
      <dgm:prSet/>
      <dgm:spPr/>
      <dgm:t>
        <a:bodyPr/>
        <a:lstStyle/>
        <a:p>
          <a:endParaRPr lang="en-US" sz="1600">
            <a:solidFill>
              <a:schemeClr val="bg1"/>
            </a:solidFill>
          </a:endParaRPr>
        </a:p>
      </dgm:t>
    </dgm:pt>
    <dgm:pt modelId="{8DFE453C-8517-4305-A2B0-8878A4305F57}" type="sibTrans" cxnId="{B1A83CF6-5247-4D08-9CDE-43EB54262717}">
      <dgm:prSet/>
      <dgm:spPr/>
      <dgm:t>
        <a:bodyPr/>
        <a:lstStyle/>
        <a:p>
          <a:endParaRPr lang="en-US" sz="1600">
            <a:solidFill>
              <a:schemeClr val="bg1"/>
            </a:solidFill>
          </a:endParaRPr>
        </a:p>
      </dgm:t>
    </dgm:pt>
    <dgm:pt modelId="{A2579EF5-C331-43A2-B2A8-E27B3ECC57EB}">
      <dgm:prSet custT="1"/>
      <dgm:spPr/>
      <dgm:t>
        <a:bodyPr/>
        <a:lstStyle/>
        <a:p>
          <a:r>
            <a:rPr lang="pt-BR" sz="2000" b="1">
              <a:latin typeface="Consolas" panose="020B0609020204030204" pitchFamily="49" charset="0"/>
            </a:rPr>
            <a:t>Definir um problema a ser pesquisado</a:t>
          </a:r>
          <a:endParaRPr lang="pt-BR" sz="2000" b="1" dirty="0">
            <a:latin typeface="Consolas" panose="020B0609020204030204" pitchFamily="49" charset="0"/>
          </a:endParaRPr>
        </a:p>
      </dgm:t>
    </dgm:pt>
    <dgm:pt modelId="{76B30347-046B-4601-ACD2-58658FA812F4}" type="parTrans" cxnId="{9BBA6D63-A964-4CDA-85DB-DB6E1D088417}">
      <dgm:prSet/>
      <dgm:spPr/>
      <dgm:t>
        <a:bodyPr/>
        <a:lstStyle/>
        <a:p>
          <a:endParaRPr lang="en-US" sz="1600">
            <a:solidFill>
              <a:schemeClr val="bg1"/>
            </a:solidFill>
          </a:endParaRPr>
        </a:p>
      </dgm:t>
    </dgm:pt>
    <dgm:pt modelId="{756B8C1A-6E60-4967-B6F0-5F8E3A85A0CF}" type="sibTrans" cxnId="{9BBA6D63-A964-4CDA-85DB-DB6E1D088417}">
      <dgm:prSet/>
      <dgm:spPr/>
      <dgm:t>
        <a:bodyPr/>
        <a:lstStyle/>
        <a:p>
          <a:endParaRPr lang="en-US" sz="1600">
            <a:solidFill>
              <a:schemeClr val="bg1"/>
            </a:solidFill>
          </a:endParaRPr>
        </a:p>
      </dgm:t>
    </dgm:pt>
    <dgm:pt modelId="{B1C3B887-BFF8-4EC1-AC2C-72EABFAED021}">
      <dgm:prSet custT="1"/>
      <dgm:spPr/>
      <dgm:t>
        <a:bodyPr/>
        <a:lstStyle/>
        <a:p>
          <a:r>
            <a:rPr lang="pt-BR" sz="2000" b="1">
              <a:latin typeface="Consolas" panose="020B0609020204030204" pitchFamily="49" charset="0"/>
            </a:rPr>
            <a:t>Apresentar uma justificativa</a:t>
          </a:r>
          <a:endParaRPr lang="pt-BR" sz="2000" b="1" dirty="0">
            <a:latin typeface="Consolas" panose="020B0609020204030204" pitchFamily="49" charset="0"/>
          </a:endParaRPr>
        </a:p>
      </dgm:t>
    </dgm:pt>
    <dgm:pt modelId="{C7DDA269-5E2E-4FF9-8AD3-2CC52FE295BF}" type="parTrans" cxnId="{93578990-C080-4D4A-8B9E-24AA65DF1FC1}">
      <dgm:prSet/>
      <dgm:spPr/>
      <dgm:t>
        <a:bodyPr/>
        <a:lstStyle/>
        <a:p>
          <a:endParaRPr lang="en-US" sz="1600">
            <a:solidFill>
              <a:schemeClr val="bg1"/>
            </a:solidFill>
          </a:endParaRPr>
        </a:p>
      </dgm:t>
    </dgm:pt>
    <dgm:pt modelId="{A334B25D-3867-4426-B896-13B5725DC983}" type="sibTrans" cxnId="{93578990-C080-4D4A-8B9E-24AA65DF1FC1}">
      <dgm:prSet/>
      <dgm:spPr/>
      <dgm:t>
        <a:bodyPr/>
        <a:lstStyle/>
        <a:p>
          <a:endParaRPr lang="en-US" sz="1600">
            <a:solidFill>
              <a:schemeClr val="bg1"/>
            </a:solidFill>
          </a:endParaRPr>
        </a:p>
      </dgm:t>
    </dgm:pt>
    <dgm:pt modelId="{BCC47664-A465-4A40-A61B-BB86F11F6CC6}">
      <dgm:prSet custT="1"/>
      <dgm:spPr/>
      <dgm:t>
        <a:bodyPr/>
        <a:lstStyle/>
        <a:p>
          <a:r>
            <a:rPr lang="pt-BR" sz="2000" b="1">
              <a:latin typeface="Consolas" panose="020B0609020204030204" pitchFamily="49" charset="0"/>
            </a:rPr>
            <a:t>Planejar o estudo (experimento, estudo de caso, etc)</a:t>
          </a:r>
          <a:endParaRPr lang="pt-BR" sz="2000" b="1" dirty="0">
            <a:latin typeface="Consolas" panose="020B0609020204030204" pitchFamily="49" charset="0"/>
          </a:endParaRPr>
        </a:p>
      </dgm:t>
    </dgm:pt>
    <dgm:pt modelId="{3FD62BAF-0B73-4D2D-BF23-358E16374A48}" type="parTrans" cxnId="{0EE9D858-2022-4E85-8813-E72A0C5F5B5F}">
      <dgm:prSet/>
      <dgm:spPr/>
      <dgm:t>
        <a:bodyPr/>
        <a:lstStyle/>
        <a:p>
          <a:endParaRPr lang="en-US" sz="1600">
            <a:solidFill>
              <a:schemeClr val="bg1"/>
            </a:solidFill>
          </a:endParaRPr>
        </a:p>
      </dgm:t>
    </dgm:pt>
    <dgm:pt modelId="{285668BC-FDA3-41CF-958E-0AA237B8EE4C}" type="sibTrans" cxnId="{0EE9D858-2022-4E85-8813-E72A0C5F5B5F}">
      <dgm:prSet/>
      <dgm:spPr/>
      <dgm:t>
        <a:bodyPr/>
        <a:lstStyle/>
        <a:p>
          <a:endParaRPr lang="en-US" sz="1600">
            <a:solidFill>
              <a:schemeClr val="bg1"/>
            </a:solidFill>
          </a:endParaRPr>
        </a:p>
      </dgm:t>
    </dgm:pt>
    <dgm:pt modelId="{CE952B6B-CCA3-463C-AFAD-8E7E98094B7E}">
      <dgm:prSet custT="1"/>
      <dgm:spPr/>
      <dgm:t>
        <a:bodyPr/>
        <a:lstStyle/>
        <a:p>
          <a:r>
            <a:rPr lang="pt-BR" sz="2000" b="1">
              <a:latin typeface="Consolas" panose="020B0609020204030204" pitchFamily="49" charset="0"/>
            </a:rPr>
            <a:t>Coletar os dados</a:t>
          </a:r>
          <a:endParaRPr lang="pt-BR" sz="2000" b="1" dirty="0">
            <a:latin typeface="Consolas" panose="020B0609020204030204" pitchFamily="49" charset="0"/>
          </a:endParaRPr>
        </a:p>
      </dgm:t>
    </dgm:pt>
    <dgm:pt modelId="{CC85C223-BEFA-4605-B368-8AC33798413A}" type="parTrans" cxnId="{0F268830-9067-498B-B4D3-5C442C4DE3BD}">
      <dgm:prSet/>
      <dgm:spPr/>
      <dgm:t>
        <a:bodyPr/>
        <a:lstStyle/>
        <a:p>
          <a:endParaRPr lang="en-US" sz="1600">
            <a:solidFill>
              <a:schemeClr val="bg1"/>
            </a:solidFill>
          </a:endParaRPr>
        </a:p>
      </dgm:t>
    </dgm:pt>
    <dgm:pt modelId="{CD98AFD6-769E-481D-A033-59FA9B69A2C8}" type="sibTrans" cxnId="{0F268830-9067-498B-B4D3-5C442C4DE3BD}">
      <dgm:prSet/>
      <dgm:spPr/>
      <dgm:t>
        <a:bodyPr/>
        <a:lstStyle/>
        <a:p>
          <a:endParaRPr lang="en-US" sz="1600">
            <a:solidFill>
              <a:schemeClr val="bg1"/>
            </a:solidFill>
          </a:endParaRPr>
        </a:p>
      </dgm:t>
    </dgm:pt>
    <dgm:pt modelId="{9F121B10-6FB4-4B5F-9BBC-6EDD9A2C4871}">
      <dgm:prSet custT="1"/>
      <dgm:spPr/>
      <dgm:t>
        <a:bodyPr/>
        <a:lstStyle/>
        <a:p>
          <a:r>
            <a:rPr lang="pt-BR" sz="2000" b="1">
              <a:latin typeface="Consolas" panose="020B0609020204030204" pitchFamily="49" charset="0"/>
            </a:rPr>
            <a:t>Analisar os resultados, fazer conclusões</a:t>
          </a:r>
          <a:endParaRPr lang="pt-BR" sz="2000" b="1" dirty="0">
            <a:latin typeface="Consolas" panose="020B0609020204030204" pitchFamily="49" charset="0"/>
          </a:endParaRPr>
        </a:p>
      </dgm:t>
    </dgm:pt>
    <dgm:pt modelId="{255647A2-0B67-4335-8B92-BC8D71311805}" type="parTrans" cxnId="{D6C67CCB-DDD8-4DEB-960B-E92749ACD004}">
      <dgm:prSet/>
      <dgm:spPr/>
      <dgm:t>
        <a:bodyPr/>
        <a:lstStyle/>
        <a:p>
          <a:endParaRPr lang="en-US" sz="1600">
            <a:solidFill>
              <a:schemeClr val="bg1"/>
            </a:solidFill>
          </a:endParaRPr>
        </a:p>
      </dgm:t>
    </dgm:pt>
    <dgm:pt modelId="{79D74F5F-1582-4CC6-83DA-64B3E30B11F5}" type="sibTrans" cxnId="{D6C67CCB-DDD8-4DEB-960B-E92749ACD004}">
      <dgm:prSet/>
      <dgm:spPr/>
      <dgm:t>
        <a:bodyPr/>
        <a:lstStyle/>
        <a:p>
          <a:endParaRPr lang="en-US" sz="1600">
            <a:solidFill>
              <a:schemeClr val="bg1"/>
            </a:solidFill>
          </a:endParaRPr>
        </a:p>
      </dgm:t>
    </dgm:pt>
    <dgm:pt modelId="{589589E2-8E55-4383-BE79-17A5D16D15F6}">
      <dgm:prSet custT="1"/>
      <dgm:spPr/>
      <dgm:t>
        <a:bodyPr/>
        <a:lstStyle/>
        <a:p>
          <a:r>
            <a:rPr lang="pt-BR" sz="2000" b="1" dirty="0">
              <a:latin typeface="Consolas" panose="020B0609020204030204" pitchFamily="49" charset="0"/>
            </a:rPr>
            <a:t>Apresentar</a:t>
          </a:r>
        </a:p>
      </dgm:t>
    </dgm:pt>
    <dgm:pt modelId="{04797818-1E20-44DF-BF19-6128C23C0412}" type="parTrans" cxnId="{F4656663-E291-4ABB-9DC9-AAF2511CB876}">
      <dgm:prSet/>
      <dgm:spPr/>
      <dgm:t>
        <a:bodyPr/>
        <a:lstStyle/>
        <a:p>
          <a:endParaRPr lang="en-US" sz="1600">
            <a:solidFill>
              <a:schemeClr val="bg1"/>
            </a:solidFill>
          </a:endParaRPr>
        </a:p>
      </dgm:t>
    </dgm:pt>
    <dgm:pt modelId="{A9C0D72F-F72A-443A-8F86-35430F8B2C3A}" type="sibTrans" cxnId="{F4656663-E291-4ABB-9DC9-AAF2511CB876}">
      <dgm:prSet/>
      <dgm:spPr/>
      <dgm:t>
        <a:bodyPr/>
        <a:lstStyle/>
        <a:p>
          <a:endParaRPr lang="en-US" sz="1600">
            <a:solidFill>
              <a:schemeClr val="bg1"/>
            </a:solidFill>
          </a:endParaRPr>
        </a:p>
      </dgm:t>
    </dgm:pt>
    <dgm:pt modelId="{A4A9351B-1686-4F70-B700-7B051142CB22}" type="pres">
      <dgm:prSet presAssocID="{E56CF35C-1A79-4203-85AD-EEB1C1DDA32D}" presName="Name0" presStyleCnt="0">
        <dgm:presLayoutVars>
          <dgm:dir/>
          <dgm:resizeHandles/>
        </dgm:presLayoutVars>
      </dgm:prSet>
      <dgm:spPr/>
    </dgm:pt>
    <dgm:pt modelId="{EA8B76B7-B89F-4F81-AF82-103F94BF739D}" type="pres">
      <dgm:prSet presAssocID="{0E9B2EA0-CD63-4DB1-8EC0-08DBF320F1FA}" presName="compNode" presStyleCnt="0"/>
      <dgm:spPr/>
    </dgm:pt>
    <dgm:pt modelId="{B2E77AF8-7F54-4199-BE8A-2E7ABD2D025A}" type="pres">
      <dgm:prSet presAssocID="{0E9B2EA0-CD63-4DB1-8EC0-08DBF320F1FA}" presName="dummyConnPt" presStyleCnt="0"/>
      <dgm:spPr/>
    </dgm:pt>
    <dgm:pt modelId="{F3E5E075-9349-43CF-94B8-4F95C0A43468}" type="pres">
      <dgm:prSet presAssocID="{0E9B2EA0-CD63-4DB1-8EC0-08DBF320F1FA}" presName="node" presStyleLbl="node1" presStyleIdx="0" presStyleCnt="8">
        <dgm:presLayoutVars>
          <dgm:bulletEnabled val="1"/>
        </dgm:presLayoutVars>
      </dgm:prSet>
      <dgm:spPr/>
    </dgm:pt>
    <dgm:pt modelId="{D2990112-759C-4382-9AA2-60A15AA50A05}" type="pres">
      <dgm:prSet presAssocID="{23EFD9CB-39BB-46C7-B0CC-76E52246E754}" presName="sibTrans" presStyleLbl="bgSibTrans2D1" presStyleIdx="0" presStyleCnt="7"/>
      <dgm:spPr/>
    </dgm:pt>
    <dgm:pt modelId="{CF386423-01EE-4E52-B47B-C5CB6AB60711}" type="pres">
      <dgm:prSet presAssocID="{9D2BFE1F-23C1-4E3A-8F92-305FEFCC52B3}" presName="compNode" presStyleCnt="0"/>
      <dgm:spPr/>
    </dgm:pt>
    <dgm:pt modelId="{2965623C-2D72-4CB0-8A01-86DCCBAC2E52}" type="pres">
      <dgm:prSet presAssocID="{9D2BFE1F-23C1-4E3A-8F92-305FEFCC52B3}" presName="dummyConnPt" presStyleCnt="0"/>
      <dgm:spPr/>
    </dgm:pt>
    <dgm:pt modelId="{C3D7D4F5-520A-48D4-ABCE-036614093354}" type="pres">
      <dgm:prSet presAssocID="{9D2BFE1F-23C1-4E3A-8F92-305FEFCC52B3}" presName="node" presStyleLbl="node1" presStyleIdx="1" presStyleCnt="8">
        <dgm:presLayoutVars>
          <dgm:bulletEnabled val="1"/>
        </dgm:presLayoutVars>
      </dgm:prSet>
      <dgm:spPr/>
    </dgm:pt>
    <dgm:pt modelId="{5782B29B-2109-4F1D-B681-00E879DC48EC}" type="pres">
      <dgm:prSet presAssocID="{8DFE453C-8517-4305-A2B0-8878A4305F57}" presName="sibTrans" presStyleLbl="bgSibTrans2D1" presStyleIdx="1" presStyleCnt="7"/>
      <dgm:spPr/>
    </dgm:pt>
    <dgm:pt modelId="{46E0C787-4433-4145-9A35-557F3E202E74}" type="pres">
      <dgm:prSet presAssocID="{A2579EF5-C331-43A2-B2A8-E27B3ECC57EB}" presName="compNode" presStyleCnt="0"/>
      <dgm:spPr/>
    </dgm:pt>
    <dgm:pt modelId="{18EB66AC-70F1-4B11-965C-E2B3EBB79A3A}" type="pres">
      <dgm:prSet presAssocID="{A2579EF5-C331-43A2-B2A8-E27B3ECC57EB}" presName="dummyConnPt" presStyleCnt="0"/>
      <dgm:spPr/>
    </dgm:pt>
    <dgm:pt modelId="{5E165841-7A50-4EC6-98CB-7BB0A826EFCA}" type="pres">
      <dgm:prSet presAssocID="{A2579EF5-C331-43A2-B2A8-E27B3ECC57EB}" presName="node" presStyleLbl="node1" presStyleIdx="2" presStyleCnt="8">
        <dgm:presLayoutVars>
          <dgm:bulletEnabled val="1"/>
        </dgm:presLayoutVars>
      </dgm:prSet>
      <dgm:spPr/>
    </dgm:pt>
    <dgm:pt modelId="{B2693D71-7185-4D6A-BA8B-3411AFCE9663}" type="pres">
      <dgm:prSet presAssocID="{756B8C1A-6E60-4967-B6F0-5F8E3A85A0CF}" presName="sibTrans" presStyleLbl="bgSibTrans2D1" presStyleIdx="2" presStyleCnt="7"/>
      <dgm:spPr/>
    </dgm:pt>
    <dgm:pt modelId="{10860711-8897-4D78-A439-6857631C031D}" type="pres">
      <dgm:prSet presAssocID="{B1C3B887-BFF8-4EC1-AC2C-72EABFAED021}" presName="compNode" presStyleCnt="0"/>
      <dgm:spPr/>
    </dgm:pt>
    <dgm:pt modelId="{130FC87B-0FCA-4A4C-BE0F-D696D4C79D6D}" type="pres">
      <dgm:prSet presAssocID="{B1C3B887-BFF8-4EC1-AC2C-72EABFAED021}" presName="dummyConnPt" presStyleCnt="0"/>
      <dgm:spPr/>
    </dgm:pt>
    <dgm:pt modelId="{CF00E99A-77FB-468D-BA98-AE2181A1A231}" type="pres">
      <dgm:prSet presAssocID="{B1C3B887-BFF8-4EC1-AC2C-72EABFAED021}" presName="node" presStyleLbl="node1" presStyleIdx="3" presStyleCnt="8">
        <dgm:presLayoutVars>
          <dgm:bulletEnabled val="1"/>
        </dgm:presLayoutVars>
      </dgm:prSet>
      <dgm:spPr/>
    </dgm:pt>
    <dgm:pt modelId="{1356167D-81B4-4491-AFD9-3FAE4ACED43E}" type="pres">
      <dgm:prSet presAssocID="{A334B25D-3867-4426-B896-13B5725DC983}" presName="sibTrans" presStyleLbl="bgSibTrans2D1" presStyleIdx="3" presStyleCnt="7"/>
      <dgm:spPr/>
    </dgm:pt>
    <dgm:pt modelId="{659FF3D0-7EE0-4E93-94C1-76F05191AE5C}" type="pres">
      <dgm:prSet presAssocID="{BCC47664-A465-4A40-A61B-BB86F11F6CC6}" presName="compNode" presStyleCnt="0"/>
      <dgm:spPr/>
    </dgm:pt>
    <dgm:pt modelId="{4394F373-207E-421C-A5CC-F7648B28BC82}" type="pres">
      <dgm:prSet presAssocID="{BCC47664-A465-4A40-A61B-BB86F11F6CC6}" presName="dummyConnPt" presStyleCnt="0"/>
      <dgm:spPr/>
    </dgm:pt>
    <dgm:pt modelId="{5E7C4D70-C7FA-47B4-B6A9-11D4EA90A3CA}" type="pres">
      <dgm:prSet presAssocID="{BCC47664-A465-4A40-A61B-BB86F11F6CC6}" presName="node" presStyleLbl="node1" presStyleIdx="4" presStyleCnt="8">
        <dgm:presLayoutVars>
          <dgm:bulletEnabled val="1"/>
        </dgm:presLayoutVars>
      </dgm:prSet>
      <dgm:spPr/>
    </dgm:pt>
    <dgm:pt modelId="{7FC8D74F-267A-4374-9BC3-2C4D9DD3A1AD}" type="pres">
      <dgm:prSet presAssocID="{285668BC-FDA3-41CF-958E-0AA237B8EE4C}" presName="sibTrans" presStyleLbl="bgSibTrans2D1" presStyleIdx="4" presStyleCnt="7"/>
      <dgm:spPr/>
    </dgm:pt>
    <dgm:pt modelId="{069FC627-9371-4070-B9A1-00ADBB9D3840}" type="pres">
      <dgm:prSet presAssocID="{CE952B6B-CCA3-463C-AFAD-8E7E98094B7E}" presName="compNode" presStyleCnt="0"/>
      <dgm:spPr/>
    </dgm:pt>
    <dgm:pt modelId="{6242F04E-3C5F-4A09-B5A6-EF92065BB825}" type="pres">
      <dgm:prSet presAssocID="{CE952B6B-CCA3-463C-AFAD-8E7E98094B7E}" presName="dummyConnPt" presStyleCnt="0"/>
      <dgm:spPr/>
    </dgm:pt>
    <dgm:pt modelId="{97FF89B2-3CC5-4106-B927-385B5EA8B515}" type="pres">
      <dgm:prSet presAssocID="{CE952B6B-CCA3-463C-AFAD-8E7E98094B7E}" presName="node" presStyleLbl="node1" presStyleIdx="5" presStyleCnt="8">
        <dgm:presLayoutVars>
          <dgm:bulletEnabled val="1"/>
        </dgm:presLayoutVars>
      </dgm:prSet>
      <dgm:spPr/>
    </dgm:pt>
    <dgm:pt modelId="{19931991-DC3A-4122-BE6B-E1E7EA012A7B}" type="pres">
      <dgm:prSet presAssocID="{CD98AFD6-769E-481D-A033-59FA9B69A2C8}" presName="sibTrans" presStyleLbl="bgSibTrans2D1" presStyleIdx="5" presStyleCnt="7"/>
      <dgm:spPr/>
    </dgm:pt>
    <dgm:pt modelId="{06248F66-9A69-4BF0-89E9-445773F12271}" type="pres">
      <dgm:prSet presAssocID="{9F121B10-6FB4-4B5F-9BBC-6EDD9A2C4871}" presName="compNode" presStyleCnt="0"/>
      <dgm:spPr/>
    </dgm:pt>
    <dgm:pt modelId="{0F3A554B-BF91-407A-92E0-CCBFA7B7ECEE}" type="pres">
      <dgm:prSet presAssocID="{9F121B10-6FB4-4B5F-9BBC-6EDD9A2C4871}" presName="dummyConnPt" presStyleCnt="0"/>
      <dgm:spPr/>
    </dgm:pt>
    <dgm:pt modelId="{CEA92F2D-5E73-482F-8421-0473F2BBE12E}" type="pres">
      <dgm:prSet presAssocID="{9F121B10-6FB4-4B5F-9BBC-6EDD9A2C4871}" presName="node" presStyleLbl="node1" presStyleIdx="6" presStyleCnt="8">
        <dgm:presLayoutVars>
          <dgm:bulletEnabled val="1"/>
        </dgm:presLayoutVars>
      </dgm:prSet>
      <dgm:spPr/>
    </dgm:pt>
    <dgm:pt modelId="{EEC90EFA-CADA-4A12-B901-6220725925B5}" type="pres">
      <dgm:prSet presAssocID="{79D74F5F-1582-4CC6-83DA-64B3E30B11F5}" presName="sibTrans" presStyleLbl="bgSibTrans2D1" presStyleIdx="6" presStyleCnt="7"/>
      <dgm:spPr/>
    </dgm:pt>
    <dgm:pt modelId="{E56684A4-FE6A-40C1-8688-A8D32AECBDD2}" type="pres">
      <dgm:prSet presAssocID="{589589E2-8E55-4383-BE79-17A5D16D15F6}" presName="compNode" presStyleCnt="0"/>
      <dgm:spPr/>
    </dgm:pt>
    <dgm:pt modelId="{0F4C758B-A05D-4EA7-B9A7-84F95301CECB}" type="pres">
      <dgm:prSet presAssocID="{589589E2-8E55-4383-BE79-17A5D16D15F6}" presName="dummyConnPt" presStyleCnt="0"/>
      <dgm:spPr/>
    </dgm:pt>
    <dgm:pt modelId="{BEF7EFF5-2C5A-4BC0-BB51-3096AC737425}" type="pres">
      <dgm:prSet presAssocID="{589589E2-8E55-4383-BE79-17A5D16D15F6}" presName="node" presStyleLbl="node1" presStyleIdx="7" presStyleCnt="8">
        <dgm:presLayoutVars>
          <dgm:bulletEnabled val="1"/>
        </dgm:presLayoutVars>
      </dgm:prSet>
      <dgm:spPr/>
    </dgm:pt>
  </dgm:ptLst>
  <dgm:cxnLst>
    <dgm:cxn modelId="{3DC61C01-2135-4477-8E75-8AFCAD5CC023}" srcId="{E56CF35C-1A79-4203-85AD-EEB1C1DDA32D}" destId="{0E9B2EA0-CD63-4DB1-8EC0-08DBF320F1FA}" srcOrd="0" destOrd="0" parTransId="{73CEE12D-0B37-41EE-B3F9-43E4F0A819C2}" sibTransId="{23EFD9CB-39BB-46C7-B0CC-76E52246E754}"/>
    <dgm:cxn modelId="{0C4CD705-EED0-4EBC-BA06-CB0676D1B58C}" type="presOf" srcId="{23EFD9CB-39BB-46C7-B0CC-76E52246E754}" destId="{D2990112-759C-4382-9AA2-60A15AA50A05}" srcOrd="0" destOrd="0" presId="urn:microsoft.com/office/officeart/2005/8/layout/bProcess4"/>
    <dgm:cxn modelId="{4D2FDA0F-03E3-4DAD-B0BF-27F46F08E8D7}" type="presOf" srcId="{9F121B10-6FB4-4B5F-9BBC-6EDD9A2C4871}" destId="{CEA92F2D-5E73-482F-8421-0473F2BBE12E}" srcOrd="0" destOrd="0" presId="urn:microsoft.com/office/officeart/2005/8/layout/bProcess4"/>
    <dgm:cxn modelId="{0B5D0711-ADBF-437A-B05A-CDBEF6763816}" type="presOf" srcId="{9D2BFE1F-23C1-4E3A-8F92-305FEFCC52B3}" destId="{C3D7D4F5-520A-48D4-ABCE-036614093354}" srcOrd="0" destOrd="0" presId="urn:microsoft.com/office/officeart/2005/8/layout/bProcess4"/>
    <dgm:cxn modelId="{10DB3B13-06CC-4C86-B144-889FCBA2C5B6}" type="presOf" srcId="{8DFE453C-8517-4305-A2B0-8878A4305F57}" destId="{5782B29B-2109-4F1D-B681-00E879DC48EC}" srcOrd="0" destOrd="0" presId="urn:microsoft.com/office/officeart/2005/8/layout/bProcess4"/>
    <dgm:cxn modelId="{7E7E2014-EE26-43B7-88FD-BD59B562C59C}" type="presOf" srcId="{A2579EF5-C331-43A2-B2A8-E27B3ECC57EB}" destId="{5E165841-7A50-4EC6-98CB-7BB0A826EFCA}" srcOrd="0" destOrd="0" presId="urn:microsoft.com/office/officeart/2005/8/layout/bProcess4"/>
    <dgm:cxn modelId="{E5500E1E-8CE9-4D20-84CC-B4B55AE7B1A0}" type="presOf" srcId="{B1C3B887-BFF8-4EC1-AC2C-72EABFAED021}" destId="{CF00E99A-77FB-468D-BA98-AE2181A1A231}" srcOrd="0" destOrd="0" presId="urn:microsoft.com/office/officeart/2005/8/layout/bProcess4"/>
    <dgm:cxn modelId="{2C04882A-E339-4827-9C84-A155B57BD05B}" type="presOf" srcId="{756B8C1A-6E60-4967-B6F0-5F8E3A85A0CF}" destId="{B2693D71-7185-4D6A-BA8B-3411AFCE9663}" srcOrd="0" destOrd="0" presId="urn:microsoft.com/office/officeart/2005/8/layout/bProcess4"/>
    <dgm:cxn modelId="{A9A0342F-1AE8-4B84-B000-B6723BFADDD6}" type="presOf" srcId="{589589E2-8E55-4383-BE79-17A5D16D15F6}" destId="{BEF7EFF5-2C5A-4BC0-BB51-3096AC737425}" srcOrd="0" destOrd="0" presId="urn:microsoft.com/office/officeart/2005/8/layout/bProcess4"/>
    <dgm:cxn modelId="{0F268830-9067-498B-B4D3-5C442C4DE3BD}" srcId="{E56CF35C-1A79-4203-85AD-EEB1C1DDA32D}" destId="{CE952B6B-CCA3-463C-AFAD-8E7E98094B7E}" srcOrd="5" destOrd="0" parTransId="{CC85C223-BEFA-4605-B368-8AC33798413A}" sibTransId="{CD98AFD6-769E-481D-A033-59FA9B69A2C8}"/>
    <dgm:cxn modelId="{2F19BA30-A964-4081-8954-F3896F3F862A}" type="presOf" srcId="{A334B25D-3867-4426-B896-13B5725DC983}" destId="{1356167D-81B4-4491-AFD9-3FAE4ACED43E}" srcOrd="0" destOrd="0" presId="urn:microsoft.com/office/officeart/2005/8/layout/bProcess4"/>
    <dgm:cxn modelId="{9DDB143D-CA12-4C74-A29A-B6756D7FC93C}" type="presOf" srcId="{E56CF35C-1A79-4203-85AD-EEB1C1DDA32D}" destId="{A4A9351B-1686-4F70-B700-7B051142CB22}" srcOrd="0" destOrd="0" presId="urn:microsoft.com/office/officeart/2005/8/layout/bProcess4"/>
    <dgm:cxn modelId="{F4656663-E291-4ABB-9DC9-AAF2511CB876}" srcId="{E56CF35C-1A79-4203-85AD-EEB1C1DDA32D}" destId="{589589E2-8E55-4383-BE79-17A5D16D15F6}" srcOrd="7" destOrd="0" parTransId="{04797818-1E20-44DF-BF19-6128C23C0412}" sibTransId="{A9C0D72F-F72A-443A-8F86-35430F8B2C3A}"/>
    <dgm:cxn modelId="{9BBA6D63-A964-4CDA-85DB-DB6E1D088417}" srcId="{E56CF35C-1A79-4203-85AD-EEB1C1DDA32D}" destId="{A2579EF5-C331-43A2-B2A8-E27B3ECC57EB}" srcOrd="2" destOrd="0" parTransId="{76B30347-046B-4601-ACD2-58658FA812F4}" sibTransId="{756B8C1A-6E60-4967-B6F0-5F8E3A85A0CF}"/>
    <dgm:cxn modelId="{53C48755-EBB7-4EDF-8ECA-6F658865AE17}" type="presOf" srcId="{BCC47664-A465-4A40-A61B-BB86F11F6CC6}" destId="{5E7C4D70-C7FA-47B4-B6A9-11D4EA90A3CA}" srcOrd="0" destOrd="0" presId="urn:microsoft.com/office/officeart/2005/8/layout/bProcess4"/>
    <dgm:cxn modelId="{0EE9D858-2022-4E85-8813-E72A0C5F5B5F}" srcId="{E56CF35C-1A79-4203-85AD-EEB1C1DDA32D}" destId="{BCC47664-A465-4A40-A61B-BB86F11F6CC6}" srcOrd="4" destOrd="0" parTransId="{3FD62BAF-0B73-4D2D-BF23-358E16374A48}" sibTransId="{285668BC-FDA3-41CF-958E-0AA237B8EE4C}"/>
    <dgm:cxn modelId="{05AAD17A-0BFD-4144-974A-2F05FFD11C9C}" type="presOf" srcId="{285668BC-FDA3-41CF-958E-0AA237B8EE4C}" destId="{7FC8D74F-267A-4374-9BC3-2C4D9DD3A1AD}" srcOrd="0" destOrd="0" presId="urn:microsoft.com/office/officeart/2005/8/layout/bProcess4"/>
    <dgm:cxn modelId="{93578990-C080-4D4A-8B9E-24AA65DF1FC1}" srcId="{E56CF35C-1A79-4203-85AD-EEB1C1DDA32D}" destId="{B1C3B887-BFF8-4EC1-AC2C-72EABFAED021}" srcOrd="3" destOrd="0" parTransId="{C7DDA269-5E2E-4FF9-8AD3-2CC52FE295BF}" sibTransId="{A334B25D-3867-4426-B896-13B5725DC983}"/>
    <dgm:cxn modelId="{BD0C649C-5C10-41E5-A9D9-C4AF5C832DC0}" type="presOf" srcId="{0E9B2EA0-CD63-4DB1-8EC0-08DBF320F1FA}" destId="{F3E5E075-9349-43CF-94B8-4F95C0A43468}" srcOrd="0" destOrd="0" presId="urn:microsoft.com/office/officeart/2005/8/layout/bProcess4"/>
    <dgm:cxn modelId="{D6C67CCB-DDD8-4DEB-960B-E92749ACD004}" srcId="{E56CF35C-1A79-4203-85AD-EEB1C1DDA32D}" destId="{9F121B10-6FB4-4B5F-9BBC-6EDD9A2C4871}" srcOrd="6" destOrd="0" parTransId="{255647A2-0B67-4335-8B92-BC8D71311805}" sibTransId="{79D74F5F-1582-4CC6-83DA-64B3E30B11F5}"/>
    <dgm:cxn modelId="{EAFC62EA-49CD-41D0-A90F-586159A19C9C}" type="presOf" srcId="{CE952B6B-CCA3-463C-AFAD-8E7E98094B7E}" destId="{97FF89B2-3CC5-4106-B927-385B5EA8B515}" srcOrd="0" destOrd="0" presId="urn:microsoft.com/office/officeart/2005/8/layout/bProcess4"/>
    <dgm:cxn modelId="{658825F5-C4DF-43AF-B559-60EC13B1D335}" type="presOf" srcId="{CD98AFD6-769E-481D-A033-59FA9B69A2C8}" destId="{19931991-DC3A-4122-BE6B-E1E7EA012A7B}" srcOrd="0" destOrd="0" presId="urn:microsoft.com/office/officeart/2005/8/layout/bProcess4"/>
    <dgm:cxn modelId="{B1A83CF6-5247-4D08-9CDE-43EB54262717}" srcId="{E56CF35C-1A79-4203-85AD-EEB1C1DDA32D}" destId="{9D2BFE1F-23C1-4E3A-8F92-305FEFCC52B3}" srcOrd="1" destOrd="0" parTransId="{4C7565D0-D742-485A-AEE9-3DB8C65A90FD}" sibTransId="{8DFE453C-8517-4305-A2B0-8878A4305F57}"/>
    <dgm:cxn modelId="{3C32DCFF-C199-4CBE-BD47-ACE2CADA9860}" type="presOf" srcId="{79D74F5F-1582-4CC6-83DA-64B3E30B11F5}" destId="{EEC90EFA-CADA-4A12-B901-6220725925B5}" srcOrd="0" destOrd="0" presId="urn:microsoft.com/office/officeart/2005/8/layout/bProcess4"/>
    <dgm:cxn modelId="{8B5147B0-19AD-4300-84E6-97CA6B9DC1FD}" type="presParOf" srcId="{A4A9351B-1686-4F70-B700-7B051142CB22}" destId="{EA8B76B7-B89F-4F81-AF82-103F94BF739D}" srcOrd="0" destOrd="0" presId="urn:microsoft.com/office/officeart/2005/8/layout/bProcess4"/>
    <dgm:cxn modelId="{F5D12883-FC4D-4B04-AA70-C69138401377}" type="presParOf" srcId="{EA8B76B7-B89F-4F81-AF82-103F94BF739D}" destId="{B2E77AF8-7F54-4199-BE8A-2E7ABD2D025A}" srcOrd="0" destOrd="0" presId="urn:microsoft.com/office/officeart/2005/8/layout/bProcess4"/>
    <dgm:cxn modelId="{6F374805-9749-4F73-B4E5-1DB6299A54F5}" type="presParOf" srcId="{EA8B76B7-B89F-4F81-AF82-103F94BF739D}" destId="{F3E5E075-9349-43CF-94B8-4F95C0A43468}" srcOrd="1" destOrd="0" presId="urn:microsoft.com/office/officeart/2005/8/layout/bProcess4"/>
    <dgm:cxn modelId="{AC3DC6FD-88AE-440D-97DA-5FA67D08596B}" type="presParOf" srcId="{A4A9351B-1686-4F70-B700-7B051142CB22}" destId="{D2990112-759C-4382-9AA2-60A15AA50A05}" srcOrd="1" destOrd="0" presId="urn:microsoft.com/office/officeart/2005/8/layout/bProcess4"/>
    <dgm:cxn modelId="{B4E0A30F-CC49-4110-B8D2-075B333529F8}" type="presParOf" srcId="{A4A9351B-1686-4F70-B700-7B051142CB22}" destId="{CF386423-01EE-4E52-B47B-C5CB6AB60711}" srcOrd="2" destOrd="0" presId="urn:microsoft.com/office/officeart/2005/8/layout/bProcess4"/>
    <dgm:cxn modelId="{EFF319F6-C832-4EA0-BF9B-664DC698F075}" type="presParOf" srcId="{CF386423-01EE-4E52-B47B-C5CB6AB60711}" destId="{2965623C-2D72-4CB0-8A01-86DCCBAC2E52}" srcOrd="0" destOrd="0" presId="urn:microsoft.com/office/officeart/2005/8/layout/bProcess4"/>
    <dgm:cxn modelId="{D44DACB8-5906-41B0-9612-DC2A04536E9C}" type="presParOf" srcId="{CF386423-01EE-4E52-B47B-C5CB6AB60711}" destId="{C3D7D4F5-520A-48D4-ABCE-036614093354}" srcOrd="1" destOrd="0" presId="urn:microsoft.com/office/officeart/2005/8/layout/bProcess4"/>
    <dgm:cxn modelId="{DF11A3F5-6A5F-45E6-9C24-32A056261F11}" type="presParOf" srcId="{A4A9351B-1686-4F70-B700-7B051142CB22}" destId="{5782B29B-2109-4F1D-B681-00E879DC48EC}" srcOrd="3" destOrd="0" presId="urn:microsoft.com/office/officeart/2005/8/layout/bProcess4"/>
    <dgm:cxn modelId="{64EBE34B-C5B9-4405-985A-233649A02730}" type="presParOf" srcId="{A4A9351B-1686-4F70-B700-7B051142CB22}" destId="{46E0C787-4433-4145-9A35-557F3E202E74}" srcOrd="4" destOrd="0" presId="urn:microsoft.com/office/officeart/2005/8/layout/bProcess4"/>
    <dgm:cxn modelId="{E88BC4F1-B8CF-4435-BA01-62B3296CF8E3}" type="presParOf" srcId="{46E0C787-4433-4145-9A35-557F3E202E74}" destId="{18EB66AC-70F1-4B11-965C-E2B3EBB79A3A}" srcOrd="0" destOrd="0" presId="urn:microsoft.com/office/officeart/2005/8/layout/bProcess4"/>
    <dgm:cxn modelId="{39CB9BCE-6735-403A-BEE0-CB790E7DD395}" type="presParOf" srcId="{46E0C787-4433-4145-9A35-557F3E202E74}" destId="{5E165841-7A50-4EC6-98CB-7BB0A826EFCA}" srcOrd="1" destOrd="0" presId="urn:microsoft.com/office/officeart/2005/8/layout/bProcess4"/>
    <dgm:cxn modelId="{EECC9316-0EE8-415D-B687-8BB52273517B}" type="presParOf" srcId="{A4A9351B-1686-4F70-B700-7B051142CB22}" destId="{B2693D71-7185-4D6A-BA8B-3411AFCE9663}" srcOrd="5" destOrd="0" presId="urn:microsoft.com/office/officeart/2005/8/layout/bProcess4"/>
    <dgm:cxn modelId="{49E432ED-8C64-4C3F-8527-BF5E8AE08C4F}" type="presParOf" srcId="{A4A9351B-1686-4F70-B700-7B051142CB22}" destId="{10860711-8897-4D78-A439-6857631C031D}" srcOrd="6" destOrd="0" presId="urn:microsoft.com/office/officeart/2005/8/layout/bProcess4"/>
    <dgm:cxn modelId="{EDBD3A1A-5EEF-4E72-A5C7-164CDD0DCD90}" type="presParOf" srcId="{10860711-8897-4D78-A439-6857631C031D}" destId="{130FC87B-0FCA-4A4C-BE0F-D696D4C79D6D}" srcOrd="0" destOrd="0" presId="urn:microsoft.com/office/officeart/2005/8/layout/bProcess4"/>
    <dgm:cxn modelId="{7F9568CD-D351-4CBF-9F61-3DF46B792781}" type="presParOf" srcId="{10860711-8897-4D78-A439-6857631C031D}" destId="{CF00E99A-77FB-468D-BA98-AE2181A1A231}" srcOrd="1" destOrd="0" presId="urn:microsoft.com/office/officeart/2005/8/layout/bProcess4"/>
    <dgm:cxn modelId="{6EB25B9C-F2C8-4ED2-83C8-EF464DD88932}" type="presParOf" srcId="{A4A9351B-1686-4F70-B700-7B051142CB22}" destId="{1356167D-81B4-4491-AFD9-3FAE4ACED43E}" srcOrd="7" destOrd="0" presId="urn:microsoft.com/office/officeart/2005/8/layout/bProcess4"/>
    <dgm:cxn modelId="{80A4A840-281D-4F7A-8E91-F8858E77C3C7}" type="presParOf" srcId="{A4A9351B-1686-4F70-B700-7B051142CB22}" destId="{659FF3D0-7EE0-4E93-94C1-76F05191AE5C}" srcOrd="8" destOrd="0" presId="urn:microsoft.com/office/officeart/2005/8/layout/bProcess4"/>
    <dgm:cxn modelId="{3FDE3DB9-70C7-4508-B4E0-EE75A31D7C2B}" type="presParOf" srcId="{659FF3D0-7EE0-4E93-94C1-76F05191AE5C}" destId="{4394F373-207E-421C-A5CC-F7648B28BC82}" srcOrd="0" destOrd="0" presId="urn:microsoft.com/office/officeart/2005/8/layout/bProcess4"/>
    <dgm:cxn modelId="{541BE58D-7DD5-4498-9AA7-1E1F548FC784}" type="presParOf" srcId="{659FF3D0-7EE0-4E93-94C1-76F05191AE5C}" destId="{5E7C4D70-C7FA-47B4-B6A9-11D4EA90A3CA}" srcOrd="1" destOrd="0" presId="urn:microsoft.com/office/officeart/2005/8/layout/bProcess4"/>
    <dgm:cxn modelId="{B4CDD646-559A-48E9-B4A2-34B613DAAE78}" type="presParOf" srcId="{A4A9351B-1686-4F70-B700-7B051142CB22}" destId="{7FC8D74F-267A-4374-9BC3-2C4D9DD3A1AD}" srcOrd="9" destOrd="0" presId="urn:microsoft.com/office/officeart/2005/8/layout/bProcess4"/>
    <dgm:cxn modelId="{F5C77188-8004-46B5-A8ED-E5C013A75642}" type="presParOf" srcId="{A4A9351B-1686-4F70-B700-7B051142CB22}" destId="{069FC627-9371-4070-B9A1-00ADBB9D3840}" srcOrd="10" destOrd="0" presId="urn:microsoft.com/office/officeart/2005/8/layout/bProcess4"/>
    <dgm:cxn modelId="{6C5FCDDC-2F7E-4DBE-B8DA-DFF263557514}" type="presParOf" srcId="{069FC627-9371-4070-B9A1-00ADBB9D3840}" destId="{6242F04E-3C5F-4A09-B5A6-EF92065BB825}" srcOrd="0" destOrd="0" presId="urn:microsoft.com/office/officeart/2005/8/layout/bProcess4"/>
    <dgm:cxn modelId="{D408BEC2-170F-4C51-9FBF-CDA15DEA7086}" type="presParOf" srcId="{069FC627-9371-4070-B9A1-00ADBB9D3840}" destId="{97FF89B2-3CC5-4106-B927-385B5EA8B515}" srcOrd="1" destOrd="0" presId="urn:microsoft.com/office/officeart/2005/8/layout/bProcess4"/>
    <dgm:cxn modelId="{24F650E1-65C5-49FD-BCB0-1D386D980F75}" type="presParOf" srcId="{A4A9351B-1686-4F70-B700-7B051142CB22}" destId="{19931991-DC3A-4122-BE6B-E1E7EA012A7B}" srcOrd="11" destOrd="0" presId="urn:microsoft.com/office/officeart/2005/8/layout/bProcess4"/>
    <dgm:cxn modelId="{8531FFC9-4390-4D4C-A386-61AB599675F2}" type="presParOf" srcId="{A4A9351B-1686-4F70-B700-7B051142CB22}" destId="{06248F66-9A69-4BF0-89E9-445773F12271}" srcOrd="12" destOrd="0" presId="urn:microsoft.com/office/officeart/2005/8/layout/bProcess4"/>
    <dgm:cxn modelId="{F65640F5-0471-4533-AAAC-8B44117456E2}" type="presParOf" srcId="{06248F66-9A69-4BF0-89E9-445773F12271}" destId="{0F3A554B-BF91-407A-92E0-CCBFA7B7ECEE}" srcOrd="0" destOrd="0" presId="urn:microsoft.com/office/officeart/2005/8/layout/bProcess4"/>
    <dgm:cxn modelId="{FEDDC62A-FD6B-4336-A5B9-79FDDA579AA2}" type="presParOf" srcId="{06248F66-9A69-4BF0-89E9-445773F12271}" destId="{CEA92F2D-5E73-482F-8421-0473F2BBE12E}" srcOrd="1" destOrd="0" presId="urn:microsoft.com/office/officeart/2005/8/layout/bProcess4"/>
    <dgm:cxn modelId="{BB5023A8-DBAF-42EA-9CD4-075A92B4C2E4}" type="presParOf" srcId="{A4A9351B-1686-4F70-B700-7B051142CB22}" destId="{EEC90EFA-CADA-4A12-B901-6220725925B5}" srcOrd="13" destOrd="0" presId="urn:microsoft.com/office/officeart/2005/8/layout/bProcess4"/>
    <dgm:cxn modelId="{6FA7B325-C81C-422C-B3B1-0BEB7BD31007}" type="presParOf" srcId="{A4A9351B-1686-4F70-B700-7B051142CB22}" destId="{E56684A4-FE6A-40C1-8688-A8D32AECBDD2}" srcOrd="14" destOrd="0" presId="urn:microsoft.com/office/officeart/2005/8/layout/bProcess4"/>
    <dgm:cxn modelId="{95FA9388-012E-4377-928C-4EEDE4ACF306}" type="presParOf" srcId="{E56684A4-FE6A-40C1-8688-A8D32AECBDD2}" destId="{0F4C758B-A05D-4EA7-B9A7-84F95301CECB}" srcOrd="0" destOrd="0" presId="urn:microsoft.com/office/officeart/2005/8/layout/bProcess4"/>
    <dgm:cxn modelId="{6B6D5D02-8523-48FA-A9F6-AB046FC3FFF7}" type="presParOf" srcId="{E56684A4-FE6A-40C1-8688-A8D32AECBDD2}" destId="{BEF7EFF5-2C5A-4BC0-BB51-3096AC737425}" srcOrd="1" destOrd="0" presId="urn:microsoft.com/office/officeart/2005/8/layout/b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E955A42-7022-4110-98D0-130511D23AB6}" type="doc">
      <dgm:prSet loTypeId="urn:microsoft.com/office/officeart/2005/8/layout/hProcess9" loCatId="process" qsTypeId="urn:microsoft.com/office/officeart/2005/8/quickstyle/simple1" qsCatId="simple" csTypeId="urn:microsoft.com/office/officeart/2005/8/colors/colorful1" csCatId="colorful" phldr="1"/>
      <dgm:spPr/>
    </dgm:pt>
    <dgm:pt modelId="{CC19668A-D376-4FD0-99D8-DE392616C77A}">
      <dgm:prSet phldrT="[Text]"/>
      <dgm:spPr/>
      <dgm:t>
        <a:bodyPr/>
        <a:lstStyle/>
        <a:p>
          <a:r>
            <a:rPr lang="pt-BR" dirty="0"/>
            <a:t>Construção do Desafio</a:t>
          </a:r>
          <a:endParaRPr lang="en-US" dirty="0"/>
        </a:p>
      </dgm:t>
    </dgm:pt>
    <dgm:pt modelId="{D5D2164A-166A-459F-820A-4CAAD72BA680}" type="parTrans" cxnId="{B2207CDC-E7D6-4521-B7AF-A6A01FA0A95E}">
      <dgm:prSet/>
      <dgm:spPr/>
      <dgm:t>
        <a:bodyPr/>
        <a:lstStyle/>
        <a:p>
          <a:endParaRPr lang="en-US"/>
        </a:p>
      </dgm:t>
    </dgm:pt>
    <dgm:pt modelId="{43B6F4CC-2D73-44E6-A3E0-3613893F0259}" type="sibTrans" cxnId="{B2207CDC-E7D6-4521-B7AF-A6A01FA0A95E}">
      <dgm:prSet/>
      <dgm:spPr/>
      <dgm:t>
        <a:bodyPr/>
        <a:lstStyle/>
        <a:p>
          <a:endParaRPr lang="en-US"/>
        </a:p>
      </dgm:t>
    </dgm:pt>
    <dgm:pt modelId="{DFCB732A-9364-4DA9-B1D2-3F10D5BD6D3B}">
      <dgm:prSet phldrT="[Text]"/>
      <dgm:spPr/>
      <dgm:t>
        <a:bodyPr/>
        <a:lstStyle/>
        <a:p>
          <a:r>
            <a:rPr lang="pt-BR" dirty="0"/>
            <a:t>Perfil de Jogador</a:t>
          </a:r>
          <a:endParaRPr lang="en-US" dirty="0"/>
        </a:p>
      </dgm:t>
    </dgm:pt>
    <dgm:pt modelId="{7DAA9350-57D9-47B4-9FA6-4523447B9D62}" type="parTrans" cxnId="{CF903FAC-0055-458A-B2FE-FD1B79A29430}">
      <dgm:prSet/>
      <dgm:spPr/>
      <dgm:t>
        <a:bodyPr/>
        <a:lstStyle/>
        <a:p>
          <a:endParaRPr lang="en-US"/>
        </a:p>
      </dgm:t>
    </dgm:pt>
    <dgm:pt modelId="{B85EAC4A-197F-4851-AF4B-10CD7A5B2788}" type="sibTrans" cxnId="{CF903FAC-0055-458A-B2FE-FD1B79A29430}">
      <dgm:prSet/>
      <dgm:spPr/>
      <dgm:t>
        <a:bodyPr/>
        <a:lstStyle/>
        <a:p>
          <a:endParaRPr lang="en-US"/>
        </a:p>
      </dgm:t>
    </dgm:pt>
    <dgm:pt modelId="{ACA22EF0-E1C8-4516-A969-9BD2F36DD687}">
      <dgm:prSet phldrT="[Text]"/>
      <dgm:spPr/>
      <dgm:t>
        <a:bodyPr/>
        <a:lstStyle/>
        <a:p>
          <a:r>
            <a:rPr lang="pt-BR" dirty="0"/>
            <a:t>Predisposição ao Fluxo</a:t>
          </a:r>
          <a:endParaRPr lang="en-US" dirty="0"/>
        </a:p>
      </dgm:t>
    </dgm:pt>
    <dgm:pt modelId="{DD7D5FAE-FF6B-4A38-8260-E449276558ED}" type="parTrans" cxnId="{73B7803A-9D6A-4B72-A4A1-24E7D42BF847}">
      <dgm:prSet/>
      <dgm:spPr/>
      <dgm:t>
        <a:bodyPr/>
        <a:lstStyle/>
        <a:p>
          <a:endParaRPr lang="en-US"/>
        </a:p>
      </dgm:t>
    </dgm:pt>
    <dgm:pt modelId="{47FE9077-81B4-4E4D-BF75-C8C97C1DE746}" type="sibTrans" cxnId="{73B7803A-9D6A-4B72-A4A1-24E7D42BF847}">
      <dgm:prSet/>
      <dgm:spPr/>
      <dgm:t>
        <a:bodyPr/>
        <a:lstStyle/>
        <a:p>
          <a:endParaRPr lang="en-US"/>
        </a:p>
      </dgm:t>
    </dgm:pt>
    <dgm:pt modelId="{F8264B0A-641B-4A05-9E6D-DD60351DD4B1}">
      <dgm:prSet phldrT="[Text]"/>
      <dgm:spPr/>
      <dgm:t>
        <a:bodyPr/>
        <a:lstStyle/>
        <a:p>
          <a:r>
            <a:rPr lang="pt-BR" dirty="0"/>
            <a:t>Experiência de Fluxo</a:t>
          </a:r>
          <a:endParaRPr lang="en-US" dirty="0"/>
        </a:p>
      </dgm:t>
    </dgm:pt>
    <dgm:pt modelId="{48D3B0FA-4DFA-41FE-B240-F56C93C92BAB}" type="parTrans" cxnId="{EE66DE20-39E5-4425-8F2A-CAB520E63FBA}">
      <dgm:prSet/>
      <dgm:spPr/>
      <dgm:t>
        <a:bodyPr/>
        <a:lstStyle/>
        <a:p>
          <a:endParaRPr lang="en-US"/>
        </a:p>
      </dgm:t>
    </dgm:pt>
    <dgm:pt modelId="{593484B4-EC54-44D1-8EC9-1084C2E2F466}" type="sibTrans" cxnId="{EE66DE20-39E5-4425-8F2A-CAB520E63FBA}">
      <dgm:prSet/>
      <dgm:spPr/>
      <dgm:t>
        <a:bodyPr/>
        <a:lstStyle/>
        <a:p>
          <a:endParaRPr lang="en-US"/>
        </a:p>
      </dgm:t>
    </dgm:pt>
    <dgm:pt modelId="{02CBF851-4632-48D1-A703-4C4350F35888}" type="pres">
      <dgm:prSet presAssocID="{CE955A42-7022-4110-98D0-130511D23AB6}" presName="CompostProcess" presStyleCnt="0">
        <dgm:presLayoutVars>
          <dgm:dir/>
          <dgm:resizeHandles val="exact"/>
        </dgm:presLayoutVars>
      </dgm:prSet>
      <dgm:spPr/>
    </dgm:pt>
    <dgm:pt modelId="{9C4A8948-8B96-4462-892C-C35CB7FC2D77}" type="pres">
      <dgm:prSet presAssocID="{CE955A42-7022-4110-98D0-130511D23AB6}" presName="arrow" presStyleLbl="bgShp" presStyleIdx="0" presStyleCnt="1" custLinFactNeighborX="-10588" custLinFactNeighborY="-52650"/>
      <dgm:spPr/>
    </dgm:pt>
    <dgm:pt modelId="{176369F5-8157-4C58-AC8D-8AF20DDEF2E4}" type="pres">
      <dgm:prSet presAssocID="{CE955A42-7022-4110-98D0-130511D23AB6}" presName="linearProcess" presStyleCnt="0"/>
      <dgm:spPr/>
    </dgm:pt>
    <dgm:pt modelId="{8BB14EA8-2068-4A53-A000-97A70526F39F}" type="pres">
      <dgm:prSet presAssocID="{CC19668A-D376-4FD0-99D8-DE392616C77A}" presName="textNode" presStyleLbl="node1" presStyleIdx="0" presStyleCnt="4">
        <dgm:presLayoutVars>
          <dgm:bulletEnabled val="1"/>
        </dgm:presLayoutVars>
      </dgm:prSet>
      <dgm:spPr/>
    </dgm:pt>
    <dgm:pt modelId="{CA9CB0EE-2388-4E25-9E0A-FE39EC134E67}" type="pres">
      <dgm:prSet presAssocID="{43B6F4CC-2D73-44E6-A3E0-3613893F0259}" presName="sibTrans" presStyleCnt="0"/>
      <dgm:spPr/>
    </dgm:pt>
    <dgm:pt modelId="{5C22F8D0-F33E-4617-A085-56DB950F9B69}" type="pres">
      <dgm:prSet presAssocID="{DFCB732A-9364-4DA9-B1D2-3F10D5BD6D3B}" presName="textNode" presStyleLbl="node1" presStyleIdx="1" presStyleCnt="4">
        <dgm:presLayoutVars>
          <dgm:bulletEnabled val="1"/>
        </dgm:presLayoutVars>
      </dgm:prSet>
      <dgm:spPr/>
    </dgm:pt>
    <dgm:pt modelId="{30184738-4205-4321-AD7C-5DEDE8CDD0C6}" type="pres">
      <dgm:prSet presAssocID="{B85EAC4A-197F-4851-AF4B-10CD7A5B2788}" presName="sibTrans" presStyleCnt="0"/>
      <dgm:spPr/>
    </dgm:pt>
    <dgm:pt modelId="{90272400-4CFE-4902-8F80-342C40BB27B1}" type="pres">
      <dgm:prSet presAssocID="{ACA22EF0-E1C8-4516-A969-9BD2F36DD687}" presName="textNode" presStyleLbl="node1" presStyleIdx="2" presStyleCnt="4">
        <dgm:presLayoutVars>
          <dgm:bulletEnabled val="1"/>
        </dgm:presLayoutVars>
      </dgm:prSet>
      <dgm:spPr/>
    </dgm:pt>
    <dgm:pt modelId="{89A22534-651F-4B37-8F86-9450E5B97B9A}" type="pres">
      <dgm:prSet presAssocID="{47FE9077-81B4-4E4D-BF75-C8C97C1DE746}" presName="sibTrans" presStyleCnt="0"/>
      <dgm:spPr/>
    </dgm:pt>
    <dgm:pt modelId="{60096C0C-71D7-4D2B-98ED-2C5A6E70934B}" type="pres">
      <dgm:prSet presAssocID="{F8264B0A-641B-4A05-9E6D-DD60351DD4B1}" presName="textNode" presStyleLbl="node1" presStyleIdx="3" presStyleCnt="4">
        <dgm:presLayoutVars>
          <dgm:bulletEnabled val="1"/>
        </dgm:presLayoutVars>
      </dgm:prSet>
      <dgm:spPr/>
    </dgm:pt>
  </dgm:ptLst>
  <dgm:cxnLst>
    <dgm:cxn modelId="{EE66DE20-39E5-4425-8F2A-CAB520E63FBA}" srcId="{CE955A42-7022-4110-98D0-130511D23AB6}" destId="{F8264B0A-641B-4A05-9E6D-DD60351DD4B1}" srcOrd="3" destOrd="0" parTransId="{48D3B0FA-4DFA-41FE-B240-F56C93C92BAB}" sibTransId="{593484B4-EC54-44D1-8EC9-1084C2E2F466}"/>
    <dgm:cxn modelId="{725B3E31-8998-4D69-8AAF-66DAFC76860E}" type="presOf" srcId="{DFCB732A-9364-4DA9-B1D2-3F10D5BD6D3B}" destId="{5C22F8D0-F33E-4617-A085-56DB950F9B69}" srcOrd="0" destOrd="0" presId="urn:microsoft.com/office/officeart/2005/8/layout/hProcess9"/>
    <dgm:cxn modelId="{73B7803A-9D6A-4B72-A4A1-24E7D42BF847}" srcId="{CE955A42-7022-4110-98D0-130511D23AB6}" destId="{ACA22EF0-E1C8-4516-A969-9BD2F36DD687}" srcOrd="2" destOrd="0" parTransId="{DD7D5FAE-FF6B-4A38-8260-E449276558ED}" sibTransId="{47FE9077-81B4-4E4D-BF75-C8C97C1DE746}"/>
    <dgm:cxn modelId="{F3DB0247-679E-43B5-B620-DF2A9885DDA8}" type="presOf" srcId="{CC19668A-D376-4FD0-99D8-DE392616C77A}" destId="{8BB14EA8-2068-4A53-A000-97A70526F39F}" srcOrd="0" destOrd="0" presId="urn:microsoft.com/office/officeart/2005/8/layout/hProcess9"/>
    <dgm:cxn modelId="{E002584E-63DD-4037-A2B3-83C2E6A98F0F}" type="presOf" srcId="{ACA22EF0-E1C8-4516-A969-9BD2F36DD687}" destId="{90272400-4CFE-4902-8F80-342C40BB27B1}" srcOrd="0" destOrd="0" presId="urn:microsoft.com/office/officeart/2005/8/layout/hProcess9"/>
    <dgm:cxn modelId="{71514D55-1C29-4A0B-AAFB-0874306A5126}" type="presOf" srcId="{F8264B0A-641B-4A05-9E6D-DD60351DD4B1}" destId="{60096C0C-71D7-4D2B-98ED-2C5A6E70934B}" srcOrd="0" destOrd="0" presId="urn:microsoft.com/office/officeart/2005/8/layout/hProcess9"/>
    <dgm:cxn modelId="{CF903FAC-0055-458A-B2FE-FD1B79A29430}" srcId="{CE955A42-7022-4110-98D0-130511D23AB6}" destId="{DFCB732A-9364-4DA9-B1D2-3F10D5BD6D3B}" srcOrd="1" destOrd="0" parTransId="{7DAA9350-57D9-47B4-9FA6-4523447B9D62}" sibTransId="{B85EAC4A-197F-4851-AF4B-10CD7A5B2788}"/>
    <dgm:cxn modelId="{B2207CDC-E7D6-4521-B7AF-A6A01FA0A95E}" srcId="{CE955A42-7022-4110-98D0-130511D23AB6}" destId="{CC19668A-D376-4FD0-99D8-DE392616C77A}" srcOrd="0" destOrd="0" parTransId="{D5D2164A-166A-459F-820A-4CAAD72BA680}" sibTransId="{43B6F4CC-2D73-44E6-A3E0-3613893F0259}"/>
    <dgm:cxn modelId="{F02D53E4-5AEE-472A-B19C-D0B867523CB3}" type="presOf" srcId="{CE955A42-7022-4110-98D0-130511D23AB6}" destId="{02CBF851-4632-48D1-A703-4C4350F35888}" srcOrd="0" destOrd="0" presId="urn:microsoft.com/office/officeart/2005/8/layout/hProcess9"/>
    <dgm:cxn modelId="{7FD8E874-808B-4ABD-849C-1CF32580F2F8}" type="presParOf" srcId="{02CBF851-4632-48D1-A703-4C4350F35888}" destId="{9C4A8948-8B96-4462-892C-C35CB7FC2D77}" srcOrd="0" destOrd="0" presId="urn:microsoft.com/office/officeart/2005/8/layout/hProcess9"/>
    <dgm:cxn modelId="{4B9BC830-8E5E-42A4-9C6B-B17487F8390C}" type="presParOf" srcId="{02CBF851-4632-48D1-A703-4C4350F35888}" destId="{176369F5-8157-4C58-AC8D-8AF20DDEF2E4}" srcOrd="1" destOrd="0" presId="urn:microsoft.com/office/officeart/2005/8/layout/hProcess9"/>
    <dgm:cxn modelId="{B737DB7E-3618-4FC4-AFCF-E9747E53CFB4}" type="presParOf" srcId="{176369F5-8157-4C58-AC8D-8AF20DDEF2E4}" destId="{8BB14EA8-2068-4A53-A000-97A70526F39F}" srcOrd="0" destOrd="0" presId="urn:microsoft.com/office/officeart/2005/8/layout/hProcess9"/>
    <dgm:cxn modelId="{9633D83D-190C-4730-B66D-9D623B04BCA5}" type="presParOf" srcId="{176369F5-8157-4C58-AC8D-8AF20DDEF2E4}" destId="{CA9CB0EE-2388-4E25-9E0A-FE39EC134E67}" srcOrd="1" destOrd="0" presId="urn:microsoft.com/office/officeart/2005/8/layout/hProcess9"/>
    <dgm:cxn modelId="{C7786C5C-2BF4-431E-833D-9DEB032A17FE}" type="presParOf" srcId="{176369F5-8157-4C58-AC8D-8AF20DDEF2E4}" destId="{5C22F8D0-F33E-4617-A085-56DB950F9B69}" srcOrd="2" destOrd="0" presId="urn:microsoft.com/office/officeart/2005/8/layout/hProcess9"/>
    <dgm:cxn modelId="{9A50E16E-4D3A-44F2-851E-2712EB462651}" type="presParOf" srcId="{176369F5-8157-4C58-AC8D-8AF20DDEF2E4}" destId="{30184738-4205-4321-AD7C-5DEDE8CDD0C6}" srcOrd="3" destOrd="0" presId="urn:microsoft.com/office/officeart/2005/8/layout/hProcess9"/>
    <dgm:cxn modelId="{554FB9D5-43D3-4E39-B414-8B1FEDCF1437}" type="presParOf" srcId="{176369F5-8157-4C58-AC8D-8AF20DDEF2E4}" destId="{90272400-4CFE-4902-8F80-342C40BB27B1}" srcOrd="4" destOrd="0" presId="urn:microsoft.com/office/officeart/2005/8/layout/hProcess9"/>
    <dgm:cxn modelId="{BC65C994-A9C9-468E-B055-53827803F3C3}" type="presParOf" srcId="{176369F5-8157-4C58-AC8D-8AF20DDEF2E4}" destId="{89A22534-651F-4B37-8F86-9450E5B97B9A}" srcOrd="5" destOrd="0" presId="urn:microsoft.com/office/officeart/2005/8/layout/hProcess9"/>
    <dgm:cxn modelId="{7F222574-77D6-4D79-9C8F-3043CCA99505}" type="presParOf" srcId="{176369F5-8157-4C58-AC8D-8AF20DDEF2E4}" destId="{60096C0C-71D7-4D2B-98ED-2C5A6E70934B}" srcOrd="6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5ED87BF-63B9-4E52-9B79-CF8A2C0F0100}" type="doc">
      <dgm:prSet loTypeId="urn:microsoft.com/office/officeart/2009/3/layout/StepUpProcess" loCatId="process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pt-BR"/>
        </a:p>
      </dgm:t>
    </dgm:pt>
    <dgm:pt modelId="{5E5D379C-F020-4F8C-A98D-AD77B5725F98}">
      <dgm:prSet phldrT="[Texto]"/>
      <dgm:spPr/>
      <dgm:t>
        <a:bodyPr/>
        <a:lstStyle/>
        <a:p>
          <a:r>
            <a:rPr lang="en-US" dirty="0" err="1"/>
            <a:t>Planejamento</a:t>
          </a:r>
          <a:endParaRPr lang="pt-BR" dirty="0"/>
        </a:p>
      </dgm:t>
    </dgm:pt>
    <dgm:pt modelId="{F397CBFF-EBB1-462D-BD32-C18D6F9C8295}" type="parTrans" cxnId="{78E34DEC-009A-4E1D-AE32-B8E1A13B9A76}">
      <dgm:prSet/>
      <dgm:spPr/>
      <dgm:t>
        <a:bodyPr/>
        <a:lstStyle/>
        <a:p>
          <a:endParaRPr lang="pt-BR"/>
        </a:p>
      </dgm:t>
    </dgm:pt>
    <dgm:pt modelId="{E35F786D-D0CB-495A-9903-6DF3F98A7DD8}" type="sibTrans" cxnId="{78E34DEC-009A-4E1D-AE32-B8E1A13B9A76}">
      <dgm:prSet/>
      <dgm:spPr/>
      <dgm:t>
        <a:bodyPr/>
        <a:lstStyle/>
        <a:p>
          <a:endParaRPr lang="pt-BR"/>
        </a:p>
      </dgm:t>
    </dgm:pt>
    <dgm:pt modelId="{F35954BC-C3DC-402D-9C05-94DD7834E259}">
      <dgm:prSet phldrT="[Texto]"/>
      <dgm:spPr/>
      <dgm:t>
        <a:bodyPr/>
        <a:lstStyle/>
        <a:p>
          <a:r>
            <a:rPr lang="en-US" dirty="0"/>
            <a:t>Análise</a:t>
          </a:r>
          <a:endParaRPr lang="pt-BR" dirty="0"/>
        </a:p>
      </dgm:t>
    </dgm:pt>
    <dgm:pt modelId="{AA6787AD-C003-4509-9249-F0EFEC46F316}" type="parTrans" cxnId="{30FADEE9-C58A-4717-8186-07D8BC62FCF7}">
      <dgm:prSet/>
      <dgm:spPr/>
      <dgm:t>
        <a:bodyPr/>
        <a:lstStyle/>
        <a:p>
          <a:endParaRPr lang="pt-BR"/>
        </a:p>
      </dgm:t>
    </dgm:pt>
    <dgm:pt modelId="{0D4058EC-5853-4B5A-A222-263435979FD9}" type="sibTrans" cxnId="{30FADEE9-C58A-4717-8186-07D8BC62FCF7}">
      <dgm:prSet/>
      <dgm:spPr/>
      <dgm:t>
        <a:bodyPr/>
        <a:lstStyle/>
        <a:p>
          <a:endParaRPr lang="pt-BR"/>
        </a:p>
      </dgm:t>
    </dgm:pt>
    <dgm:pt modelId="{EA9DEEDD-32F7-4290-9EA0-41355545E1FB}">
      <dgm:prSet phldrT="[Texto]"/>
      <dgm:spPr/>
      <dgm:t>
        <a:bodyPr/>
        <a:lstStyle/>
        <a:p>
          <a:r>
            <a:rPr lang="en-US" dirty="0"/>
            <a:t>Coleta de Dados</a:t>
          </a:r>
          <a:endParaRPr lang="pt-BR" dirty="0"/>
        </a:p>
      </dgm:t>
    </dgm:pt>
    <dgm:pt modelId="{A83EE72A-A75B-4DD5-866B-001BA6F9E94E}" type="parTrans" cxnId="{4637AC5B-5BA2-4E23-905D-05A965B613DA}">
      <dgm:prSet/>
      <dgm:spPr/>
      <dgm:t>
        <a:bodyPr/>
        <a:lstStyle/>
        <a:p>
          <a:endParaRPr lang="pt-BR"/>
        </a:p>
      </dgm:t>
    </dgm:pt>
    <dgm:pt modelId="{066CAB1E-30C4-4991-A886-13BF29ABE7E3}" type="sibTrans" cxnId="{4637AC5B-5BA2-4E23-905D-05A965B613DA}">
      <dgm:prSet/>
      <dgm:spPr/>
      <dgm:t>
        <a:bodyPr/>
        <a:lstStyle/>
        <a:p>
          <a:endParaRPr lang="pt-BR"/>
        </a:p>
      </dgm:t>
    </dgm:pt>
    <dgm:pt modelId="{8061C44B-0EBA-42C4-ACDE-82C929222C13}">
      <dgm:prSet phldrT="[Texto]"/>
      <dgm:spPr/>
      <dgm:t>
        <a:bodyPr/>
        <a:lstStyle/>
        <a:p>
          <a:r>
            <a:rPr lang="en-US" dirty="0"/>
            <a:t>Conclusões</a:t>
          </a:r>
          <a:endParaRPr lang="pt-BR" dirty="0"/>
        </a:p>
      </dgm:t>
    </dgm:pt>
    <dgm:pt modelId="{F52B4CC9-3138-4053-A60B-2B540BD2070D}" type="parTrans" cxnId="{EF0C17E7-4AD6-46CF-9056-B100E8045622}">
      <dgm:prSet/>
      <dgm:spPr/>
      <dgm:t>
        <a:bodyPr/>
        <a:lstStyle/>
        <a:p>
          <a:endParaRPr lang="pt-BR"/>
        </a:p>
      </dgm:t>
    </dgm:pt>
    <dgm:pt modelId="{1D3682CE-4B33-417E-A032-617FCEE65A2B}" type="sibTrans" cxnId="{EF0C17E7-4AD6-46CF-9056-B100E8045622}">
      <dgm:prSet/>
      <dgm:spPr/>
      <dgm:t>
        <a:bodyPr/>
        <a:lstStyle/>
        <a:p>
          <a:endParaRPr lang="pt-BR"/>
        </a:p>
      </dgm:t>
    </dgm:pt>
    <dgm:pt modelId="{8F035662-5F69-46EF-8237-3383F4563DA0}" type="pres">
      <dgm:prSet presAssocID="{E5ED87BF-63B9-4E52-9B79-CF8A2C0F0100}" presName="rootnode" presStyleCnt="0">
        <dgm:presLayoutVars>
          <dgm:chMax/>
          <dgm:chPref/>
          <dgm:dir/>
          <dgm:animLvl val="lvl"/>
        </dgm:presLayoutVars>
      </dgm:prSet>
      <dgm:spPr/>
    </dgm:pt>
    <dgm:pt modelId="{797FA7E8-29AD-464A-A9A0-586E97508265}" type="pres">
      <dgm:prSet presAssocID="{5E5D379C-F020-4F8C-A98D-AD77B5725F98}" presName="composite" presStyleCnt="0"/>
      <dgm:spPr/>
    </dgm:pt>
    <dgm:pt modelId="{97166E2C-E8B8-48B4-AD9B-838C9AD0D677}" type="pres">
      <dgm:prSet presAssocID="{5E5D379C-F020-4F8C-A98D-AD77B5725F98}" presName="LShape" presStyleLbl="alignNode1" presStyleIdx="0" presStyleCnt="7"/>
      <dgm:spPr/>
    </dgm:pt>
    <dgm:pt modelId="{078210F1-F3E1-4C9C-932F-744165A1510F}" type="pres">
      <dgm:prSet presAssocID="{5E5D379C-F020-4F8C-A98D-AD77B5725F98}" presName="ParentText" presStyleLbl="revTx" presStyleIdx="0" presStyleCnt="4">
        <dgm:presLayoutVars>
          <dgm:chMax val="0"/>
          <dgm:chPref val="0"/>
          <dgm:bulletEnabled val="1"/>
        </dgm:presLayoutVars>
      </dgm:prSet>
      <dgm:spPr/>
    </dgm:pt>
    <dgm:pt modelId="{A854E712-553B-42F2-93DE-39BF3163CCD3}" type="pres">
      <dgm:prSet presAssocID="{5E5D379C-F020-4F8C-A98D-AD77B5725F98}" presName="Triangle" presStyleLbl="alignNode1" presStyleIdx="1" presStyleCnt="7"/>
      <dgm:spPr/>
    </dgm:pt>
    <dgm:pt modelId="{59BA299E-B44D-496A-B30B-B69C1B9FE816}" type="pres">
      <dgm:prSet presAssocID="{E35F786D-D0CB-495A-9903-6DF3F98A7DD8}" presName="sibTrans" presStyleCnt="0"/>
      <dgm:spPr/>
    </dgm:pt>
    <dgm:pt modelId="{B7B21CF2-D8F9-4514-90B1-2675EAF53AD1}" type="pres">
      <dgm:prSet presAssocID="{E35F786D-D0CB-495A-9903-6DF3F98A7DD8}" presName="space" presStyleCnt="0"/>
      <dgm:spPr/>
    </dgm:pt>
    <dgm:pt modelId="{5CBCE082-BD8F-4CAF-AA53-DDD81CD16555}" type="pres">
      <dgm:prSet presAssocID="{EA9DEEDD-32F7-4290-9EA0-41355545E1FB}" presName="composite" presStyleCnt="0"/>
      <dgm:spPr/>
    </dgm:pt>
    <dgm:pt modelId="{5FAAF712-4407-4D4F-BBC7-76DF1FE2AF63}" type="pres">
      <dgm:prSet presAssocID="{EA9DEEDD-32F7-4290-9EA0-41355545E1FB}" presName="LShape" presStyleLbl="alignNode1" presStyleIdx="2" presStyleCnt="7"/>
      <dgm:spPr/>
    </dgm:pt>
    <dgm:pt modelId="{F3F58649-F57A-448F-8E5B-5965808D62FF}" type="pres">
      <dgm:prSet presAssocID="{EA9DEEDD-32F7-4290-9EA0-41355545E1FB}" presName="ParentText" presStyleLbl="revTx" presStyleIdx="1" presStyleCnt="4">
        <dgm:presLayoutVars>
          <dgm:chMax val="0"/>
          <dgm:chPref val="0"/>
          <dgm:bulletEnabled val="1"/>
        </dgm:presLayoutVars>
      </dgm:prSet>
      <dgm:spPr/>
    </dgm:pt>
    <dgm:pt modelId="{CD925EBB-77E6-4246-B4E5-C794C4F2E1BE}" type="pres">
      <dgm:prSet presAssocID="{EA9DEEDD-32F7-4290-9EA0-41355545E1FB}" presName="Triangle" presStyleLbl="alignNode1" presStyleIdx="3" presStyleCnt="7"/>
      <dgm:spPr/>
    </dgm:pt>
    <dgm:pt modelId="{14785AD5-FA6F-4411-BB8C-B5F16AC61484}" type="pres">
      <dgm:prSet presAssocID="{066CAB1E-30C4-4991-A886-13BF29ABE7E3}" presName="sibTrans" presStyleCnt="0"/>
      <dgm:spPr/>
    </dgm:pt>
    <dgm:pt modelId="{6ACA54C1-BC5C-47D8-9150-B298CC9C828F}" type="pres">
      <dgm:prSet presAssocID="{066CAB1E-30C4-4991-A886-13BF29ABE7E3}" presName="space" presStyleCnt="0"/>
      <dgm:spPr/>
    </dgm:pt>
    <dgm:pt modelId="{BB017659-6667-4B37-9FA2-31DCABDDE1F3}" type="pres">
      <dgm:prSet presAssocID="{F35954BC-C3DC-402D-9C05-94DD7834E259}" presName="composite" presStyleCnt="0"/>
      <dgm:spPr/>
    </dgm:pt>
    <dgm:pt modelId="{CAC67E22-545E-45D0-B4EA-E9EDA7676B55}" type="pres">
      <dgm:prSet presAssocID="{F35954BC-C3DC-402D-9C05-94DD7834E259}" presName="LShape" presStyleLbl="alignNode1" presStyleIdx="4" presStyleCnt="7"/>
      <dgm:spPr/>
    </dgm:pt>
    <dgm:pt modelId="{7007A78D-5E27-411C-A63D-F7A49D1A7636}" type="pres">
      <dgm:prSet presAssocID="{F35954BC-C3DC-402D-9C05-94DD7834E259}" presName="ParentText" presStyleLbl="revTx" presStyleIdx="2" presStyleCnt="4">
        <dgm:presLayoutVars>
          <dgm:chMax val="0"/>
          <dgm:chPref val="0"/>
          <dgm:bulletEnabled val="1"/>
        </dgm:presLayoutVars>
      </dgm:prSet>
      <dgm:spPr/>
    </dgm:pt>
    <dgm:pt modelId="{D51DB17D-35A5-4B1F-898A-C1B519B78422}" type="pres">
      <dgm:prSet presAssocID="{F35954BC-C3DC-402D-9C05-94DD7834E259}" presName="Triangle" presStyleLbl="alignNode1" presStyleIdx="5" presStyleCnt="7"/>
      <dgm:spPr/>
    </dgm:pt>
    <dgm:pt modelId="{78A0BCB2-B30A-473C-8CC1-1B473E123656}" type="pres">
      <dgm:prSet presAssocID="{0D4058EC-5853-4B5A-A222-263435979FD9}" presName="sibTrans" presStyleCnt="0"/>
      <dgm:spPr/>
    </dgm:pt>
    <dgm:pt modelId="{CE9A58B8-57B5-44AB-AAF2-EF9D5DA87280}" type="pres">
      <dgm:prSet presAssocID="{0D4058EC-5853-4B5A-A222-263435979FD9}" presName="space" presStyleCnt="0"/>
      <dgm:spPr/>
    </dgm:pt>
    <dgm:pt modelId="{815B8B86-8AED-4BA9-A343-ABCAA9C755B5}" type="pres">
      <dgm:prSet presAssocID="{8061C44B-0EBA-42C4-ACDE-82C929222C13}" presName="composite" presStyleCnt="0"/>
      <dgm:spPr/>
    </dgm:pt>
    <dgm:pt modelId="{9F4C604C-CF77-4FC7-8DB3-8A16A1E5CF2B}" type="pres">
      <dgm:prSet presAssocID="{8061C44B-0EBA-42C4-ACDE-82C929222C13}" presName="LShape" presStyleLbl="alignNode1" presStyleIdx="6" presStyleCnt="7"/>
      <dgm:spPr/>
    </dgm:pt>
    <dgm:pt modelId="{369685DA-9668-40E3-9A7E-5818707BCB04}" type="pres">
      <dgm:prSet presAssocID="{8061C44B-0EBA-42C4-ACDE-82C929222C13}" presName="ParentText" presStyleLbl="revTx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FF672F25-CCDF-4AE4-8DE8-893F5AF3A9A3}" type="presOf" srcId="{5E5D379C-F020-4F8C-A98D-AD77B5725F98}" destId="{078210F1-F3E1-4C9C-932F-744165A1510F}" srcOrd="0" destOrd="0" presId="urn:microsoft.com/office/officeart/2009/3/layout/StepUpProcess"/>
    <dgm:cxn modelId="{4637AC5B-5BA2-4E23-905D-05A965B613DA}" srcId="{E5ED87BF-63B9-4E52-9B79-CF8A2C0F0100}" destId="{EA9DEEDD-32F7-4290-9EA0-41355545E1FB}" srcOrd="1" destOrd="0" parTransId="{A83EE72A-A75B-4DD5-866B-001BA6F9E94E}" sibTransId="{066CAB1E-30C4-4991-A886-13BF29ABE7E3}"/>
    <dgm:cxn modelId="{61844AA6-32E1-4487-B363-C6891AC7C126}" type="presOf" srcId="{EA9DEEDD-32F7-4290-9EA0-41355545E1FB}" destId="{F3F58649-F57A-448F-8E5B-5965808D62FF}" srcOrd="0" destOrd="0" presId="urn:microsoft.com/office/officeart/2009/3/layout/StepUpProcess"/>
    <dgm:cxn modelId="{A89049BB-1C59-45BB-B8EA-B3984C56EEC5}" type="presOf" srcId="{8061C44B-0EBA-42C4-ACDE-82C929222C13}" destId="{369685DA-9668-40E3-9A7E-5818707BCB04}" srcOrd="0" destOrd="0" presId="urn:microsoft.com/office/officeart/2009/3/layout/StepUpProcess"/>
    <dgm:cxn modelId="{4EFA6DC4-0D42-44CF-BE50-E84A50BC3C0E}" type="presOf" srcId="{E5ED87BF-63B9-4E52-9B79-CF8A2C0F0100}" destId="{8F035662-5F69-46EF-8237-3383F4563DA0}" srcOrd="0" destOrd="0" presId="urn:microsoft.com/office/officeart/2009/3/layout/StepUpProcess"/>
    <dgm:cxn modelId="{EF0C17E7-4AD6-46CF-9056-B100E8045622}" srcId="{E5ED87BF-63B9-4E52-9B79-CF8A2C0F0100}" destId="{8061C44B-0EBA-42C4-ACDE-82C929222C13}" srcOrd="3" destOrd="0" parTransId="{F52B4CC9-3138-4053-A60B-2B540BD2070D}" sibTransId="{1D3682CE-4B33-417E-A032-617FCEE65A2B}"/>
    <dgm:cxn modelId="{30FADEE9-C58A-4717-8186-07D8BC62FCF7}" srcId="{E5ED87BF-63B9-4E52-9B79-CF8A2C0F0100}" destId="{F35954BC-C3DC-402D-9C05-94DD7834E259}" srcOrd="2" destOrd="0" parTransId="{AA6787AD-C003-4509-9249-F0EFEC46F316}" sibTransId="{0D4058EC-5853-4B5A-A222-263435979FD9}"/>
    <dgm:cxn modelId="{78E34DEC-009A-4E1D-AE32-B8E1A13B9A76}" srcId="{E5ED87BF-63B9-4E52-9B79-CF8A2C0F0100}" destId="{5E5D379C-F020-4F8C-A98D-AD77B5725F98}" srcOrd="0" destOrd="0" parTransId="{F397CBFF-EBB1-462D-BD32-C18D6F9C8295}" sibTransId="{E35F786D-D0CB-495A-9903-6DF3F98A7DD8}"/>
    <dgm:cxn modelId="{E63567EE-4775-4DD1-9A31-49066A72E5F7}" type="presOf" srcId="{F35954BC-C3DC-402D-9C05-94DD7834E259}" destId="{7007A78D-5E27-411C-A63D-F7A49D1A7636}" srcOrd="0" destOrd="0" presId="urn:microsoft.com/office/officeart/2009/3/layout/StepUpProcess"/>
    <dgm:cxn modelId="{63362066-FE76-4D02-8080-A5693EA3F42F}" type="presParOf" srcId="{8F035662-5F69-46EF-8237-3383F4563DA0}" destId="{797FA7E8-29AD-464A-A9A0-586E97508265}" srcOrd="0" destOrd="0" presId="urn:microsoft.com/office/officeart/2009/3/layout/StepUpProcess"/>
    <dgm:cxn modelId="{504E4353-3705-4323-840E-7FCA8799AC8C}" type="presParOf" srcId="{797FA7E8-29AD-464A-A9A0-586E97508265}" destId="{97166E2C-E8B8-48B4-AD9B-838C9AD0D677}" srcOrd="0" destOrd="0" presId="urn:microsoft.com/office/officeart/2009/3/layout/StepUpProcess"/>
    <dgm:cxn modelId="{8A4D8531-1C87-43E0-950A-8634CF8F9F44}" type="presParOf" srcId="{797FA7E8-29AD-464A-A9A0-586E97508265}" destId="{078210F1-F3E1-4C9C-932F-744165A1510F}" srcOrd="1" destOrd="0" presId="urn:microsoft.com/office/officeart/2009/3/layout/StepUpProcess"/>
    <dgm:cxn modelId="{5D5E5C0F-3905-455D-B4D7-7B6BB76556BF}" type="presParOf" srcId="{797FA7E8-29AD-464A-A9A0-586E97508265}" destId="{A854E712-553B-42F2-93DE-39BF3163CCD3}" srcOrd="2" destOrd="0" presId="urn:microsoft.com/office/officeart/2009/3/layout/StepUpProcess"/>
    <dgm:cxn modelId="{805FA669-5D32-4CB7-932E-1F232F62B0CB}" type="presParOf" srcId="{8F035662-5F69-46EF-8237-3383F4563DA0}" destId="{59BA299E-B44D-496A-B30B-B69C1B9FE816}" srcOrd="1" destOrd="0" presId="urn:microsoft.com/office/officeart/2009/3/layout/StepUpProcess"/>
    <dgm:cxn modelId="{FBBF7E9F-69A2-4B80-BA6C-984AF4792584}" type="presParOf" srcId="{59BA299E-B44D-496A-B30B-B69C1B9FE816}" destId="{B7B21CF2-D8F9-4514-90B1-2675EAF53AD1}" srcOrd="0" destOrd="0" presId="urn:microsoft.com/office/officeart/2009/3/layout/StepUpProcess"/>
    <dgm:cxn modelId="{52BEF4FF-82E3-49F0-8ED7-A441CC647B04}" type="presParOf" srcId="{8F035662-5F69-46EF-8237-3383F4563DA0}" destId="{5CBCE082-BD8F-4CAF-AA53-DDD81CD16555}" srcOrd="2" destOrd="0" presId="urn:microsoft.com/office/officeart/2009/3/layout/StepUpProcess"/>
    <dgm:cxn modelId="{C9984A9D-5467-4F6A-B135-393B1F1EE7FA}" type="presParOf" srcId="{5CBCE082-BD8F-4CAF-AA53-DDD81CD16555}" destId="{5FAAF712-4407-4D4F-BBC7-76DF1FE2AF63}" srcOrd="0" destOrd="0" presId="urn:microsoft.com/office/officeart/2009/3/layout/StepUpProcess"/>
    <dgm:cxn modelId="{B0FAD026-7C85-455C-ACDC-7DC5D010D11B}" type="presParOf" srcId="{5CBCE082-BD8F-4CAF-AA53-DDD81CD16555}" destId="{F3F58649-F57A-448F-8E5B-5965808D62FF}" srcOrd="1" destOrd="0" presId="urn:microsoft.com/office/officeart/2009/3/layout/StepUpProcess"/>
    <dgm:cxn modelId="{C8351763-B518-4260-94C8-354EAC9FCA90}" type="presParOf" srcId="{5CBCE082-BD8F-4CAF-AA53-DDD81CD16555}" destId="{CD925EBB-77E6-4246-B4E5-C794C4F2E1BE}" srcOrd="2" destOrd="0" presId="urn:microsoft.com/office/officeart/2009/3/layout/StepUpProcess"/>
    <dgm:cxn modelId="{2AC335E4-CBE5-4699-81CA-A3038F4AB9D6}" type="presParOf" srcId="{8F035662-5F69-46EF-8237-3383F4563DA0}" destId="{14785AD5-FA6F-4411-BB8C-B5F16AC61484}" srcOrd="3" destOrd="0" presId="urn:microsoft.com/office/officeart/2009/3/layout/StepUpProcess"/>
    <dgm:cxn modelId="{84E56629-A913-4440-A887-999EF3A31C20}" type="presParOf" srcId="{14785AD5-FA6F-4411-BB8C-B5F16AC61484}" destId="{6ACA54C1-BC5C-47D8-9150-B298CC9C828F}" srcOrd="0" destOrd="0" presId="urn:microsoft.com/office/officeart/2009/3/layout/StepUpProcess"/>
    <dgm:cxn modelId="{FFB039A4-6550-486D-B51D-AF39AEBA3AEC}" type="presParOf" srcId="{8F035662-5F69-46EF-8237-3383F4563DA0}" destId="{BB017659-6667-4B37-9FA2-31DCABDDE1F3}" srcOrd="4" destOrd="0" presId="urn:microsoft.com/office/officeart/2009/3/layout/StepUpProcess"/>
    <dgm:cxn modelId="{71D3BECB-C060-480A-B856-654139959B02}" type="presParOf" srcId="{BB017659-6667-4B37-9FA2-31DCABDDE1F3}" destId="{CAC67E22-545E-45D0-B4EA-E9EDA7676B55}" srcOrd="0" destOrd="0" presId="urn:microsoft.com/office/officeart/2009/3/layout/StepUpProcess"/>
    <dgm:cxn modelId="{9D7D8A39-569C-4582-9232-B3A210988F00}" type="presParOf" srcId="{BB017659-6667-4B37-9FA2-31DCABDDE1F3}" destId="{7007A78D-5E27-411C-A63D-F7A49D1A7636}" srcOrd="1" destOrd="0" presId="urn:microsoft.com/office/officeart/2009/3/layout/StepUpProcess"/>
    <dgm:cxn modelId="{A33847EE-46E6-45B8-8223-02E51B2252AC}" type="presParOf" srcId="{BB017659-6667-4B37-9FA2-31DCABDDE1F3}" destId="{D51DB17D-35A5-4B1F-898A-C1B519B78422}" srcOrd="2" destOrd="0" presId="urn:microsoft.com/office/officeart/2009/3/layout/StepUpProcess"/>
    <dgm:cxn modelId="{B3717942-2725-4487-9913-0584F0BF0B10}" type="presParOf" srcId="{8F035662-5F69-46EF-8237-3383F4563DA0}" destId="{78A0BCB2-B30A-473C-8CC1-1B473E123656}" srcOrd="5" destOrd="0" presId="urn:microsoft.com/office/officeart/2009/3/layout/StepUpProcess"/>
    <dgm:cxn modelId="{7B984AFB-5FA8-4928-8922-22C7413B4F97}" type="presParOf" srcId="{78A0BCB2-B30A-473C-8CC1-1B473E123656}" destId="{CE9A58B8-57B5-44AB-AAF2-EF9D5DA87280}" srcOrd="0" destOrd="0" presId="urn:microsoft.com/office/officeart/2009/3/layout/StepUpProcess"/>
    <dgm:cxn modelId="{4B576C63-3173-4D5C-B370-6DC667D71458}" type="presParOf" srcId="{8F035662-5F69-46EF-8237-3383F4563DA0}" destId="{815B8B86-8AED-4BA9-A343-ABCAA9C755B5}" srcOrd="6" destOrd="0" presId="urn:microsoft.com/office/officeart/2009/3/layout/StepUpProcess"/>
    <dgm:cxn modelId="{572E54FA-B2DF-4AC1-B76C-B4D8F4FCE263}" type="presParOf" srcId="{815B8B86-8AED-4BA9-A343-ABCAA9C755B5}" destId="{9F4C604C-CF77-4FC7-8DB3-8A16A1E5CF2B}" srcOrd="0" destOrd="0" presId="urn:microsoft.com/office/officeart/2009/3/layout/StepUpProcess"/>
    <dgm:cxn modelId="{273482FC-A113-4B6F-BD36-8CF8E93079B3}" type="presParOf" srcId="{815B8B86-8AED-4BA9-A343-ABCAA9C755B5}" destId="{369685DA-9668-40E3-9A7E-5818707BCB04}" srcOrd="1" destOrd="0" presId="urn:microsoft.com/office/officeart/2009/3/layout/StepUp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FD20BE7-E935-4AB5-BACD-1D35B090DA98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4DF4C58E-FEA6-4B15-9C21-4C775A1DB9E5}">
      <dgm:prSet/>
      <dgm:spPr/>
      <dgm:t>
        <a:bodyPr/>
        <a:lstStyle/>
        <a:p>
          <a:pPr rtl="0"/>
          <a:r>
            <a:rPr lang="pt-BR" dirty="0">
              <a:latin typeface="Calibri Light" panose="020F0302020204030204"/>
            </a:rPr>
            <a:t>Plataforma aberta para inscrição dos participantes</a:t>
          </a:r>
          <a:endParaRPr lang="en-US" dirty="0"/>
        </a:p>
      </dgm:t>
    </dgm:pt>
    <dgm:pt modelId="{7CC7E922-7A9B-4F76-BE41-0DD0CFB31847}" type="parTrans" cxnId="{FE6EF75C-E156-4EE4-9E5C-CD119F4A828D}">
      <dgm:prSet/>
      <dgm:spPr/>
      <dgm:t>
        <a:bodyPr/>
        <a:lstStyle/>
        <a:p>
          <a:endParaRPr lang="en-US"/>
        </a:p>
      </dgm:t>
    </dgm:pt>
    <dgm:pt modelId="{87FB8A2F-BA31-46C5-BCC9-BEF699F9DBED}" type="sibTrans" cxnId="{FE6EF75C-E156-4EE4-9E5C-CD119F4A828D}">
      <dgm:prSet/>
      <dgm:spPr/>
      <dgm:t>
        <a:bodyPr/>
        <a:lstStyle/>
        <a:p>
          <a:endParaRPr lang="en-US"/>
        </a:p>
      </dgm:t>
    </dgm:pt>
    <dgm:pt modelId="{AC77A4D8-2741-48FC-921F-6D35C9119EC9}">
      <dgm:prSet/>
      <dgm:spPr/>
      <dgm:t>
        <a:bodyPr/>
        <a:lstStyle/>
        <a:p>
          <a:r>
            <a:rPr lang="pt-BR" dirty="0"/>
            <a:t>Coletar os dados dos eventos mencionados</a:t>
          </a:r>
          <a:endParaRPr lang="en-US" dirty="0"/>
        </a:p>
      </dgm:t>
    </dgm:pt>
    <dgm:pt modelId="{16723C4C-31B5-4DE8-99A7-2D8A03CE8611}" type="parTrans" cxnId="{DFDD1CFF-527F-4169-B87A-A7737BC02D5C}">
      <dgm:prSet/>
      <dgm:spPr/>
      <dgm:t>
        <a:bodyPr/>
        <a:lstStyle/>
        <a:p>
          <a:endParaRPr lang="en-US"/>
        </a:p>
      </dgm:t>
    </dgm:pt>
    <dgm:pt modelId="{EB0F4A00-EDBD-477A-B8F9-F22A04DF9A8E}" type="sibTrans" cxnId="{DFDD1CFF-527F-4169-B87A-A7737BC02D5C}">
      <dgm:prSet/>
      <dgm:spPr/>
      <dgm:t>
        <a:bodyPr/>
        <a:lstStyle/>
        <a:p>
          <a:endParaRPr lang="en-US"/>
        </a:p>
      </dgm:t>
    </dgm:pt>
    <dgm:pt modelId="{C4C6DCBA-B139-4155-A614-CF9E7F23E5B3}">
      <dgm:prSet/>
      <dgm:spPr/>
      <dgm:t>
        <a:bodyPr/>
        <a:lstStyle/>
        <a:p>
          <a:r>
            <a:rPr lang="pt-BR" dirty="0"/>
            <a:t>Fazer as análises e terminar de escrever meu artigo</a:t>
          </a:r>
          <a:endParaRPr lang="en-US" dirty="0"/>
        </a:p>
      </dgm:t>
    </dgm:pt>
    <dgm:pt modelId="{6BFB4E65-F019-44D0-9CFD-A3DEB1929858}" type="parTrans" cxnId="{DA0E4183-A42C-44B7-BE45-D236B90A34E4}">
      <dgm:prSet/>
      <dgm:spPr/>
      <dgm:t>
        <a:bodyPr/>
        <a:lstStyle/>
        <a:p>
          <a:endParaRPr lang="en-US"/>
        </a:p>
      </dgm:t>
    </dgm:pt>
    <dgm:pt modelId="{C58919D0-46A8-4FB2-9C09-772B8C27716F}" type="sibTrans" cxnId="{DA0E4183-A42C-44B7-BE45-D236B90A34E4}">
      <dgm:prSet/>
      <dgm:spPr/>
      <dgm:t>
        <a:bodyPr/>
        <a:lstStyle/>
        <a:p>
          <a:endParaRPr lang="en-US"/>
        </a:p>
      </dgm:t>
    </dgm:pt>
    <dgm:pt modelId="{B602AD13-53D3-4795-B305-5412B5CD45F1}">
      <dgm:prSet/>
      <dgm:spPr/>
      <dgm:t>
        <a:bodyPr/>
        <a:lstStyle/>
        <a:p>
          <a:r>
            <a:rPr lang="pt-BR" dirty="0"/>
            <a:t>Defender meu TCC e beber pra comemorar</a:t>
          </a:r>
          <a:endParaRPr lang="en-US" dirty="0"/>
        </a:p>
      </dgm:t>
    </dgm:pt>
    <dgm:pt modelId="{84A206DD-1601-49DF-8851-B9406A05C3F9}" type="parTrans" cxnId="{DB94D048-A3C7-495C-ABB1-7B4FB2EEC0C6}">
      <dgm:prSet/>
      <dgm:spPr/>
      <dgm:t>
        <a:bodyPr/>
        <a:lstStyle/>
        <a:p>
          <a:endParaRPr lang="en-US"/>
        </a:p>
      </dgm:t>
    </dgm:pt>
    <dgm:pt modelId="{1A7FCE6F-1A99-4EB6-B019-7CC849069F3B}" type="sibTrans" cxnId="{DB94D048-A3C7-495C-ABB1-7B4FB2EEC0C6}">
      <dgm:prSet/>
      <dgm:spPr/>
      <dgm:t>
        <a:bodyPr/>
        <a:lstStyle/>
        <a:p>
          <a:endParaRPr lang="en-US"/>
        </a:p>
      </dgm:t>
    </dgm:pt>
    <dgm:pt modelId="{80478CEE-0AAB-462E-BFEB-E3C6BDB6CDBB}">
      <dgm:prSet/>
      <dgm:spPr/>
      <dgm:t>
        <a:bodyPr/>
        <a:lstStyle/>
        <a:p>
          <a:r>
            <a:rPr lang="pt-BR" dirty="0"/>
            <a:t>Escrever a parte 2 desta palestra</a:t>
          </a:r>
          <a:endParaRPr lang="en-US" dirty="0"/>
        </a:p>
      </dgm:t>
    </dgm:pt>
    <dgm:pt modelId="{FDB4A121-FB97-4516-BBD3-4F9CA97E8DC8}" type="parTrans" cxnId="{639E2694-7405-478C-848F-D286E875BD29}">
      <dgm:prSet/>
      <dgm:spPr/>
      <dgm:t>
        <a:bodyPr/>
        <a:lstStyle/>
        <a:p>
          <a:endParaRPr lang="en-US"/>
        </a:p>
      </dgm:t>
    </dgm:pt>
    <dgm:pt modelId="{AE0AC248-EC52-4F35-9741-6B885CEB42B0}" type="sibTrans" cxnId="{639E2694-7405-478C-848F-D286E875BD29}">
      <dgm:prSet/>
      <dgm:spPr/>
      <dgm:t>
        <a:bodyPr/>
        <a:lstStyle/>
        <a:p>
          <a:endParaRPr lang="en-US"/>
        </a:p>
      </dgm:t>
    </dgm:pt>
    <dgm:pt modelId="{EB56F328-46CB-4F0B-ABAE-548A9929FCB4}" type="pres">
      <dgm:prSet presAssocID="{8FD20BE7-E935-4AB5-BACD-1D35B090DA98}" presName="root" presStyleCnt="0">
        <dgm:presLayoutVars>
          <dgm:dir/>
          <dgm:resizeHandles val="exact"/>
        </dgm:presLayoutVars>
      </dgm:prSet>
      <dgm:spPr/>
    </dgm:pt>
    <dgm:pt modelId="{7A45AF00-4ED5-4A19-9109-4431601E10F4}" type="pres">
      <dgm:prSet presAssocID="{8FD20BE7-E935-4AB5-BACD-1D35B090DA98}" presName="container" presStyleCnt="0">
        <dgm:presLayoutVars>
          <dgm:dir/>
          <dgm:resizeHandles val="exact"/>
        </dgm:presLayoutVars>
      </dgm:prSet>
      <dgm:spPr/>
    </dgm:pt>
    <dgm:pt modelId="{B79B62D3-7D59-472E-A024-379A79B6A8E4}" type="pres">
      <dgm:prSet presAssocID="{4DF4C58E-FEA6-4B15-9C21-4C775A1DB9E5}" presName="compNode" presStyleCnt="0"/>
      <dgm:spPr/>
    </dgm:pt>
    <dgm:pt modelId="{B5253762-3BAA-4A60-A0F0-D163B838B4E3}" type="pres">
      <dgm:prSet presAssocID="{4DF4C58E-FEA6-4B15-9C21-4C775A1DB9E5}" presName="iconBgRect" presStyleLbl="bgShp" presStyleIdx="0" presStyleCnt="5"/>
      <dgm:spPr/>
    </dgm:pt>
    <dgm:pt modelId="{3E4BE376-F8A8-4B9D-A16C-89300ECDF82B}" type="pres">
      <dgm:prSet presAssocID="{4DF4C58E-FEA6-4B15-9C21-4C775A1DB9E5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roup"/>
        </a:ext>
      </dgm:extLst>
    </dgm:pt>
    <dgm:pt modelId="{0C7D936A-8AAB-4606-9E34-610DA4C3989D}" type="pres">
      <dgm:prSet presAssocID="{4DF4C58E-FEA6-4B15-9C21-4C775A1DB9E5}" presName="spaceRect" presStyleCnt="0"/>
      <dgm:spPr/>
    </dgm:pt>
    <dgm:pt modelId="{60321E48-E13D-4ACD-85B4-CB482080C269}" type="pres">
      <dgm:prSet presAssocID="{4DF4C58E-FEA6-4B15-9C21-4C775A1DB9E5}" presName="textRect" presStyleLbl="revTx" presStyleIdx="0" presStyleCnt="5">
        <dgm:presLayoutVars>
          <dgm:chMax val="1"/>
          <dgm:chPref val="1"/>
        </dgm:presLayoutVars>
      </dgm:prSet>
      <dgm:spPr/>
    </dgm:pt>
    <dgm:pt modelId="{CC231778-2C63-4E5A-9D07-163718084971}" type="pres">
      <dgm:prSet presAssocID="{87FB8A2F-BA31-46C5-BCC9-BEF699F9DBED}" presName="sibTrans" presStyleLbl="sibTrans2D1" presStyleIdx="0" presStyleCnt="0"/>
      <dgm:spPr/>
    </dgm:pt>
    <dgm:pt modelId="{4E243C60-99D5-4348-890E-DAD818F1F431}" type="pres">
      <dgm:prSet presAssocID="{AC77A4D8-2741-48FC-921F-6D35C9119EC9}" presName="compNode" presStyleCnt="0"/>
      <dgm:spPr/>
    </dgm:pt>
    <dgm:pt modelId="{B48F6529-0F5A-4144-9349-6A7ACC3F2BF8}" type="pres">
      <dgm:prSet presAssocID="{AC77A4D8-2741-48FC-921F-6D35C9119EC9}" presName="iconBgRect" presStyleLbl="bgShp" presStyleIdx="1" presStyleCnt="5"/>
      <dgm:spPr/>
    </dgm:pt>
    <dgm:pt modelId="{132516A2-4B85-49C1-9C96-B99D076F9A64}" type="pres">
      <dgm:prSet presAssocID="{AC77A4D8-2741-48FC-921F-6D35C9119EC9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 List"/>
        </a:ext>
      </dgm:extLst>
    </dgm:pt>
    <dgm:pt modelId="{F946026C-A16B-4991-B1BB-81AC12E472CB}" type="pres">
      <dgm:prSet presAssocID="{AC77A4D8-2741-48FC-921F-6D35C9119EC9}" presName="spaceRect" presStyleCnt="0"/>
      <dgm:spPr/>
    </dgm:pt>
    <dgm:pt modelId="{DB8E9B48-5527-46AE-82B0-5AA6E9CA08D3}" type="pres">
      <dgm:prSet presAssocID="{AC77A4D8-2741-48FC-921F-6D35C9119EC9}" presName="textRect" presStyleLbl="revTx" presStyleIdx="1" presStyleCnt="5">
        <dgm:presLayoutVars>
          <dgm:chMax val="1"/>
          <dgm:chPref val="1"/>
        </dgm:presLayoutVars>
      </dgm:prSet>
      <dgm:spPr/>
    </dgm:pt>
    <dgm:pt modelId="{7356FA49-5394-4EB8-8423-092E17158895}" type="pres">
      <dgm:prSet presAssocID="{EB0F4A00-EDBD-477A-B8F9-F22A04DF9A8E}" presName="sibTrans" presStyleLbl="sibTrans2D1" presStyleIdx="0" presStyleCnt="0"/>
      <dgm:spPr/>
    </dgm:pt>
    <dgm:pt modelId="{30EC47A6-8D46-4920-B4DB-BBF1354669ED}" type="pres">
      <dgm:prSet presAssocID="{C4C6DCBA-B139-4155-A614-CF9E7F23E5B3}" presName="compNode" presStyleCnt="0"/>
      <dgm:spPr/>
    </dgm:pt>
    <dgm:pt modelId="{A5F07F12-F732-47AD-9AFB-482066CC2E88}" type="pres">
      <dgm:prSet presAssocID="{C4C6DCBA-B139-4155-A614-CF9E7F23E5B3}" presName="iconBgRect" presStyleLbl="bgShp" presStyleIdx="2" presStyleCnt="5"/>
      <dgm:spPr/>
    </dgm:pt>
    <dgm:pt modelId="{E408A367-56BF-495B-95CE-A9AE95DD4E30}" type="pres">
      <dgm:prSet presAssocID="{C4C6DCBA-B139-4155-A614-CF9E7F23E5B3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otes"/>
        </a:ext>
      </dgm:extLst>
    </dgm:pt>
    <dgm:pt modelId="{435D72F0-D3D1-42CA-9FAE-81DAD1913280}" type="pres">
      <dgm:prSet presAssocID="{C4C6DCBA-B139-4155-A614-CF9E7F23E5B3}" presName="spaceRect" presStyleCnt="0"/>
      <dgm:spPr/>
    </dgm:pt>
    <dgm:pt modelId="{505E63DB-81DC-43DA-B8F2-4D258B007643}" type="pres">
      <dgm:prSet presAssocID="{C4C6DCBA-B139-4155-A614-CF9E7F23E5B3}" presName="textRect" presStyleLbl="revTx" presStyleIdx="2" presStyleCnt="5">
        <dgm:presLayoutVars>
          <dgm:chMax val="1"/>
          <dgm:chPref val="1"/>
        </dgm:presLayoutVars>
      </dgm:prSet>
      <dgm:spPr/>
    </dgm:pt>
    <dgm:pt modelId="{680E7509-F535-4E7A-9AC3-D9782D1D4C18}" type="pres">
      <dgm:prSet presAssocID="{C58919D0-46A8-4FB2-9C09-772B8C27716F}" presName="sibTrans" presStyleLbl="sibTrans2D1" presStyleIdx="0" presStyleCnt="0"/>
      <dgm:spPr/>
    </dgm:pt>
    <dgm:pt modelId="{3AC0DDEA-70AE-464B-B0A1-3784E9A1B973}" type="pres">
      <dgm:prSet presAssocID="{B602AD13-53D3-4795-B305-5412B5CD45F1}" presName="compNode" presStyleCnt="0"/>
      <dgm:spPr/>
    </dgm:pt>
    <dgm:pt modelId="{AF0EB005-2061-4641-8D01-8DA0CBC1EB1B}" type="pres">
      <dgm:prSet presAssocID="{B602AD13-53D3-4795-B305-5412B5CD45F1}" presName="iconBgRect" presStyleLbl="bgShp" presStyleIdx="3" presStyleCnt="5"/>
      <dgm:spPr/>
    </dgm:pt>
    <dgm:pt modelId="{5978B13A-9DC9-4E04-B02C-1C297E0FE6E8}" type="pres">
      <dgm:prSet presAssocID="{B602AD13-53D3-4795-B305-5412B5CD45F1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ttle"/>
        </a:ext>
      </dgm:extLst>
    </dgm:pt>
    <dgm:pt modelId="{0F5A41D1-4E37-4090-BD7A-638F7A750EB8}" type="pres">
      <dgm:prSet presAssocID="{B602AD13-53D3-4795-B305-5412B5CD45F1}" presName="spaceRect" presStyleCnt="0"/>
      <dgm:spPr/>
    </dgm:pt>
    <dgm:pt modelId="{2542DA93-B291-43BD-A570-641BAB2456E5}" type="pres">
      <dgm:prSet presAssocID="{B602AD13-53D3-4795-B305-5412B5CD45F1}" presName="textRect" presStyleLbl="revTx" presStyleIdx="3" presStyleCnt="5">
        <dgm:presLayoutVars>
          <dgm:chMax val="1"/>
          <dgm:chPref val="1"/>
        </dgm:presLayoutVars>
      </dgm:prSet>
      <dgm:spPr/>
    </dgm:pt>
    <dgm:pt modelId="{3108E04E-93D1-433B-9C85-D3DC7965D09A}" type="pres">
      <dgm:prSet presAssocID="{1A7FCE6F-1A99-4EB6-B019-7CC849069F3B}" presName="sibTrans" presStyleLbl="sibTrans2D1" presStyleIdx="0" presStyleCnt="0"/>
      <dgm:spPr/>
    </dgm:pt>
    <dgm:pt modelId="{835C45C8-2A04-4083-A5F9-D53E1550AA73}" type="pres">
      <dgm:prSet presAssocID="{80478CEE-0AAB-462E-BFEB-E3C6BDB6CDBB}" presName="compNode" presStyleCnt="0"/>
      <dgm:spPr/>
    </dgm:pt>
    <dgm:pt modelId="{5248A6E9-79F8-4B35-A236-2D3ED6BA9C01}" type="pres">
      <dgm:prSet presAssocID="{80478CEE-0AAB-462E-BFEB-E3C6BDB6CDBB}" presName="iconBgRect" presStyleLbl="bgShp" presStyleIdx="4" presStyleCnt="5"/>
      <dgm:spPr/>
    </dgm:pt>
    <dgm:pt modelId="{AA3EA582-1E5E-4834-B5E2-31CEAFDD70BD}" type="pres">
      <dgm:prSet presAssocID="{80478CEE-0AAB-462E-BFEB-E3C6BDB6CDBB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encil"/>
        </a:ext>
      </dgm:extLst>
    </dgm:pt>
    <dgm:pt modelId="{2057DCD3-09F6-4AD4-9B62-6559A70E6DAF}" type="pres">
      <dgm:prSet presAssocID="{80478CEE-0AAB-462E-BFEB-E3C6BDB6CDBB}" presName="spaceRect" presStyleCnt="0"/>
      <dgm:spPr/>
    </dgm:pt>
    <dgm:pt modelId="{8C64C40C-4FFC-4AD7-ACF8-D013BA6EBE41}" type="pres">
      <dgm:prSet presAssocID="{80478CEE-0AAB-462E-BFEB-E3C6BDB6CDBB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E6BE4F1F-97DF-4152-8DC1-C952BB197ADC}" type="presOf" srcId="{4DF4C58E-FEA6-4B15-9C21-4C775A1DB9E5}" destId="{60321E48-E13D-4ACD-85B4-CB482080C269}" srcOrd="0" destOrd="0" presId="urn:microsoft.com/office/officeart/2018/2/layout/IconCircleList"/>
    <dgm:cxn modelId="{FE6EF75C-E156-4EE4-9E5C-CD119F4A828D}" srcId="{8FD20BE7-E935-4AB5-BACD-1D35B090DA98}" destId="{4DF4C58E-FEA6-4B15-9C21-4C775A1DB9E5}" srcOrd="0" destOrd="0" parTransId="{7CC7E922-7A9B-4F76-BE41-0DD0CFB31847}" sibTransId="{87FB8A2F-BA31-46C5-BCC9-BEF699F9DBED}"/>
    <dgm:cxn modelId="{E9EFE35D-4CC8-48E8-A0B6-0309067B2438}" type="presOf" srcId="{AC77A4D8-2741-48FC-921F-6D35C9119EC9}" destId="{DB8E9B48-5527-46AE-82B0-5AA6E9CA08D3}" srcOrd="0" destOrd="0" presId="urn:microsoft.com/office/officeart/2018/2/layout/IconCircleList"/>
    <dgm:cxn modelId="{1BC7C95F-4CFB-48F6-A04A-BAE63B102AEF}" type="presOf" srcId="{C58919D0-46A8-4FB2-9C09-772B8C27716F}" destId="{680E7509-F535-4E7A-9AC3-D9782D1D4C18}" srcOrd="0" destOrd="0" presId="urn:microsoft.com/office/officeart/2018/2/layout/IconCircleList"/>
    <dgm:cxn modelId="{2D132E46-D052-45E0-94A5-78526ED5DC43}" type="presOf" srcId="{80478CEE-0AAB-462E-BFEB-E3C6BDB6CDBB}" destId="{8C64C40C-4FFC-4AD7-ACF8-D013BA6EBE41}" srcOrd="0" destOrd="0" presId="urn:microsoft.com/office/officeart/2018/2/layout/IconCircleList"/>
    <dgm:cxn modelId="{DB94D048-A3C7-495C-ABB1-7B4FB2EEC0C6}" srcId="{8FD20BE7-E935-4AB5-BACD-1D35B090DA98}" destId="{B602AD13-53D3-4795-B305-5412B5CD45F1}" srcOrd="3" destOrd="0" parTransId="{84A206DD-1601-49DF-8851-B9406A05C3F9}" sibTransId="{1A7FCE6F-1A99-4EB6-B019-7CC849069F3B}"/>
    <dgm:cxn modelId="{2D8A174D-6FE7-47D8-8D3B-00F69907FEA0}" type="presOf" srcId="{EB0F4A00-EDBD-477A-B8F9-F22A04DF9A8E}" destId="{7356FA49-5394-4EB8-8423-092E17158895}" srcOrd="0" destOrd="0" presId="urn:microsoft.com/office/officeart/2018/2/layout/IconCircleList"/>
    <dgm:cxn modelId="{98193376-D943-4743-B828-BE861887F33A}" type="presOf" srcId="{B602AD13-53D3-4795-B305-5412B5CD45F1}" destId="{2542DA93-B291-43BD-A570-641BAB2456E5}" srcOrd="0" destOrd="0" presId="urn:microsoft.com/office/officeart/2018/2/layout/IconCircleList"/>
    <dgm:cxn modelId="{DA0E4183-A42C-44B7-BE45-D236B90A34E4}" srcId="{8FD20BE7-E935-4AB5-BACD-1D35B090DA98}" destId="{C4C6DCBA-B139-4155-A614-CF9E7F23E5B3}" srcOrd="2" destOrd="0" parTransId="{6BFB4E65-F019-44D0-9CFD-A3DEB1929858}" sibTransId="{C58919D0-46A8-4FB2-9C09-772B8C27716F}"/>
    <dgm:cxn modelId="{2884D18C-423B-4A1F-B1CD-22FB7F7828E8}" type="presOf" srcId="{87FB8A2F-BA31-46C5-BCC9-BEF699F9DBED}" destId="{CC231778-2C63-4E5A-9D07-163718084971}" srcOrd="0" destOrd="0" presId="urn:microsoft.com/office/officeart/2018/2/layout/IconCircleList"/>
    <dgm:cxn modelId="{639E2694-7405-478C-848F-D286E875BD29}" srcId="{8FD20BE7-E935-4AB5-BACD-1D35B090DA98}" destId="{80478CEE-0AAB-462E-BFEB-E3C6BDB6CDBB}" srcOrd="4" destOrd="0" parTransId="{FDB4A121-FB97-4516-BBD3-4F9CA97E8DC8}" sibTransId="{AE0AC248-EC52-4F35-9741-6B885CEB42B0}"/>
    <dgm:cxn modelId="{A75C18C1-6731-4EAF-B201-A39E6E6A1D78}" type="presOf" srcId="{C4C6DCBA-B139-4155-A614-CF9E7F23E5B3}" destId="{505E63DB-81DC-43DA-B8F2-4D258B007643}" srcOrd="0" destOrd="0" presId="urn:microsoft.com/office/officeart/2018/2/layout/IconCircleList"/>
    <dgm:cxn modelId="{624D6FCA-8771-4F36-AF89-4506F001E61F}" type="presOf" srcId="{8FD20BE7-E935-4AB5-BACD-1D35B090DA98}" destId="{EB56F328-46CB-4F0B-ABAE-548A9929FCB4}" srcOrd="0" destOrd="0" presId="urn:microsoft.com/office/officeart/2018/2/layout/IconCircleList"/>
    <dgm:cxn modelId="{C08AE2FC-34F9-4B64-A780-415003CAD4D7}" type="presOf" srcId="{1A7FCE6F-1A99-4EB6-B019-7CC849069F3B}" destId="{3108E04E-93D1-433B-9C85-D3DC7965D09A}" srcOrd="0" destOrd="0" presId="urn:microsoft.com/office/officeart/2018/2/layout/IconCircleList"/>
    <dgm:cxn modelId="{DFDD1CFF-527F-4169-B87A-A7737BC02D5C}" srcId="{8FD20BE7-E935-4AB5-BACD-1D35B090DA98}" destId="{AC77A4D8-2741-48FC-921F-6D35C9119EC9}" srcOrd="1" destOrd="0" parTransId="{16723C4C-31B5-4DE8-99A7-2D8A03CE8611}" sibTransId="{EB0F4A00-EDBD-477A-B8F9-F22A04DF9A8E}"/>
    <dgm:cxn modelId="{3CCFEFDB-B732-485E-9805-442FB603F2A7}" type="presParOf" srcId="{EB56F328-46CB-4F0B-ABAE-548A9929FCB4}" destId="{7A45AF00-4ED5-4A19-9109-4431601E10F4}" srcOrd="0" destOrd="0" presId="urn:microsoft.com/office/officeart/2018/2/layout/IconCircleList"/>
    <dgm:cxn modelId="{E6E56136-C53C-4419-B6DE-F19EE14892E3}" type="presParOf" srcId="{7A45AF00-4ED5-4A19-9109-4431601E10F4}" destId="{B79B62D3-7D59-472E-A024-379A79B6A8E4}" srcOrd="0" destOrd="0" presId="urn:microsoft.com/office/officeart/2018/2/layout/IconCircleList"/>
    <dgm:cxn modelId="{B92CE3A2-9DCA-44CA-BCC6-6DA97679EA28}" type="presParOf" srcId="{B79B62D3-7D59-472E-A024-379A79B6A8E4}" destId="{B5253762-3BAA-4A60-A0F0-D163B838B4E3}" srcOrd="0" destOrd="0" presId="urn:microsoft.com/office/officeart/2018/2/layout/IconCircleList"/>
    <dgm:cxn modelId="{9820E518-8CA0-4049-BF85-A3492970512C}" type="presParOf" srcId="{B79B62D3-7D59-472E-A024-379A79B6A8E4}" destId="{3E4BE376-F8A8-4B9D-A16C-89300ECDF82B}" srcOrd="1" destOrd="0" presId="urn:microsoft.com/office/officeart/2018/2/layout/IconCircleList"/>
    <dgm:cxn modelId="{57B58641-7CFF-450B-8381-B3DFD390E499}" type="presParOf" srcId="{B79B62D3-7D59-472E-A024-379A79B6A8E4}" destId="{0C7D936A-8AAB-4606-9E34-610DA4C3989D}" srcOrd="2" destOrd="0" presId="urn:microsoft.com/office/officeart/2018/2/layout/IconCircleList"/>
    <dgm:cxn modelId="{445C3B91-FF31-4994-B681-3A96625197D9}" type="presParOf" srcId="{B79B62D3-7D59-472E-A024-379A79B6A8E4}" destId="{60321E48-E13D-4ACD-85B4-CB482080C269}" srcOrd="3" destOrd="0" presId="urn:microsoft.com/office/officeart/2018/2/layout/IconCircleList"/>
    <dgm:cxn modelId="{53440C41-5E7B-4FE2-8B34-0E82240D1380}" type="presParOf" srcId="{7A45AF00-4ED5-4A19-9109-4431601E10F4}" destId="{CC231778-2C63-4E5A-9D07-163718084971}" srcOrd="1" destOrd="0" presId="urn:microsoft.com/office/officeart/2018/2/layout/IconCircleList"/>
    <dgm:cxn modelId="{36043029-3154-42F2-BACD-BD6C5CC5E5B4}" type="presParOf" srcId="{7A45AF00-4ED5-4A19-9109-4431601E10F4}" destId="{4E243C60-99D5-4348-890E-DAD818F1F431}" srcOrd="2" destOrd="0" presId="urn:microsoft.com/office/officeart/2018/2/layout/IconCircleList"/>
    <dgm:cxn modelId="{DD99FCD9-4AB8-4DF9-BF55-CA5509AE5444}" type="presParOf" srcId="{4E243C60-99D5-4348-890E-DAD818F1F431}" destId="{B48F6529-0F5A-4144-9349-6A7ACC3F2BF8}" srcOrd="0" destOrd="0" presId="urn:microsoft.com/office/officeart/2018/2/layout/IconCircleList"/>
    <dgm:cxn modelId="{317B2AA2-675C-407F-A5BD-A69E7B22DB74}" type="presParOf" srcId="{4E243C60-99D5-4348-890E-DAD818F1F431}" destId="{132516A2-4B85-49C1-9C96-B99D076F9A64}" srcOrd="1" destOrd="0" presId="urn:microsoft.com/office/officeart/2018/2/layout/IconCircleList"/>
    <dgm:cxn modelId="{3933B40A-110E-4F72-AF4A-D905C7D43F44}" type="presParOf" srcId="{4E243C60-99D5-4348-890E-DAD818F1F431}" destId="{F946026C-A16B-4991-B1BB-81AC12E472CB}" srcOrd="2" destOrd="0" presId="urn:microsoft.com/office/officeart/2018/2/layout/IconCircleList"/>
    <dgm:cxn modelId="{70BA4B90-17E4-4C21-9EB9-DD7758CC56CC}" type="presParOf" srcId="{4E243C60-99D5-4348-890E-DAD818F1F431}" destId="{DB8E9B48-5527-46AE-82B0-5AA6E9CA08D3}" srcOrd="3" destOrd="0" presId="urn:microsoft.com/office/officeart/2018/2/layout/IconCircleList"/>
    <dgm:cxn modelId="{E25AAF87-C22E-42D7-90F7-2B2D2475BACE}" type="presParOf" srcId="{7A45AF00-4ED5-4A19-9109-4431601E10F4}" destId="{7356FA49-5394-4EB8-8423-092E17158895}" srcOrd="3" destOrd="0" presId="urn:microsoft.com/office/officeart/2018/2/layout/IconCircleList"/>
    <dgm:cxn modelId="{F25C8B28-8D62-4057-A046-C834998284A4}" type="presParOf" srcId="{7A45AF00-4ED5-4A19-9109-4431601E10F4}" destId="{30EC47A6-8D46-4920-B4DB-BBF1354669ED}" srcOrd="4" destOrd="0" presId="urn:microsoft.com/office/officeart/2018/2/layout/IconCircleList"/>
    <dgm:cxn modelId="{E8FEAE52-3560-406B-AC3A-901C321E9D79}" type="presParOf" srcId="{30EC47A6-8D46-4920-B4DB-BBF1354669ED}" destId="{A5F07F12-F732-47AD-9AFB-482066CC2E88}" srcOrd="0" destOrd="0" presId="urn:microsoft.com/office/officeart/2018/2/layout/IconCircleList"/>
    <dgm:cxn modelId="{0528569C-A3C5-45F3-864D-41A377579B95}" type="presParOf" srcId="{30EC47A6-8D46-4920-B4DB-BBF1354669ED}" destId="{E408A367-56BF-495B-95CE-A9AE95DD4E30}" srcOrd="1" destOrd="0" presId="urn:microsoft.com/office/officeart/2018/2/layout/IconCircleList"/>
    <dgm:cxn modelId="{AEF8E84B-78BC-4DD5-A5A4-B2C5208EB454}" type="presParOf" srcId="{30EC47A6-8D46-4920-B4DB-BBF1354669ED}" destId="{435D72F0-D3D1-42CA-9FAE-81DAD1913280}" srcOrd="2" destOrd="0" presId="urn:microsoft.com/office/officeart/2018/2/layout/IconCircleList"/>
    <dgm:cxn modelId="{209CD412-BA99-4800-9D83-CB7A7C4A485E}" type="presParOf" srcId="{30EC47A6-8D46-4920-B4DB-BBF1354669ED}" destId="{505E63DB-81DC-43DA-B8F2-4D258B007643}" srcOrd="3" destOrd="0" presId="urn:microsoft.com/office/officeart/2018/2/layout/IconCircleList"/>
    <dgm:cxn modelId="{92D081EF-CFF6-444F-9428-DB944B84BD60}" type="presParOf" srcId="{7A45AF00-4ED5-4A19-9109-4431601E10F4}" destId="{680E7509-F535-4E7A-9AC3-D9782D1D4C18}" srcOrd="5" destOrd="0" presId="urn:microsoft.com/office/officeart/2018/2/layout/IconCircleList"/>
    <dgm:cxn modelId="{837F50C8-44A8-4573-BCD1-75151D623799}" type="presParOf" srcId="{7A45AF00-4ED5-4A19-9109-4431601E10F4}" destId="{3AC0DDEA-70AE-464B-B0A1-3784E9A1B973}" srcOrd="6" destOrd="0" presId="urn:microsoft.com/office/officeart/2018/2/layout/IconCircleList"/>
    <dgm:cxn modelId="{0D64B08C-27D0-478F-8842-91080091CE45}" type="presParOf" srcId="{3AC0DDEA-70AE-464B-B0A1-3784E9A1B973}" destId="{AF0EB005-2061-4641-8D01-8DA0CBC1EB1B}" srcOrd="0" destOrd="0" presId="urn:microsoft.com/office/officeart/2018/2/layout/IconCircleList"/>
    <dgm:cxn modelId="{D750EB96-DF3C-449D-8353-FF41934F444B}" type="presParOf" srcId="{3AC0DDEA-70AE-464B-B0A1-3784E9A1B973}" destId="{5978B13A-9DC9-4E04-B02C-1C297E0FE6E8}" srcOrd="1" destOrd="0" presId="urn:microsoft.com/office/officeart/2018/2/layout/IconCircleList"/>
    <dgm:cxn modelId="{C1788399-C46B-478D-9431-CAE02D1C4859}" type="presParOf" srcId="{3AC0DDEA-70AE-464B-B0A1-3784E9A1B973}" destId="{0F5A41D1-4E37-4090-BD7A-638F7A750EB8}" srcOrd="2" destOrd="0" presId="urn:microsoft.com/office/officeart/2018/2/layout/IconCircleList"/>
    <dgm:cxn modelId="{02E5E698-0A18-4598-858D-593B6D1D7A62}" type="presParOf" srcId="{3AC0DDEA-70AE-464B-B0A1-3784E9A1B973}" destId="{2542DA93-B291-43BD-A570-641BAB2456E5}" srcOrd="3" destOrd="0" presId="urn:microsoft.com/office/officeart/2018/2/layout/IconCircleList"/>
    <dgm:cxn modelId="{A9B50537-4054-4A73-B0FE-C2D2E29B105F}" type="presParOf" srcId="{7A45AF00-4ED5-4A19-9109-4431601E10F4}" destId="{3108E04E-93D1-433B-9C85-D3DC7965D09A}" srcOrd="7" destOrd="0" presId="urn:microsoft.com/office/officeart/2018/2/layout/IconCircleList"/>
    <dgm:cxn modelId="{CF72E1A2-186F-4DCE-8618-6033CDF1D6BE}" type="presParOf" srcId="{7A45AF00-4ED5-4A19-9109-4431601E10F4}" destId="{835C45C8-2A04-4083-A5F9-D53E1550AA73}" srcOrd="8" destOrd="0" presId="urn:microsoft.com/office/officeart/2018/2/layout/IconCircleList"/>
    <dgm:cxn modelId="{97899D1D-C77F-4B44-9A56-D6C000F08CC7}" type="presParOf" srcId="{835C45C8-2A04-4083-A5F9-D53E1550AA73}" destId="{5248A6E9-79F8-4B35-A236-2D3ED6BA9C01}" srcOrd="0" destOrd="0" presId="urn:microsoft.com/office/officeart/2018/2/layout/IconCircleList"/>
    <dgm:cxn modelId="{DD4F9EDE-4513-4D4B-8561-CA8C70CD222F}" type="presParOf" srcId="{835C45C8-2A04-4083-A5F9-D53E1550AA73}" destId="{AA3EA582-1E5E-4834-B5E2-31CEAFDD70BD}" srcOrd="1" destOrd="0" presId="urn:microsoft.com/office/officeart/2018/2/layout/IconCircleList"/>
    <dgm:cxn modelId="{7F55E751-10D2-4624-A5DB-9CD8B2493345}" type="presParOf" srcId="{835C45C8-2A04-4083-A5F9-D53E1550AA73}" destId="{2057DCD3-09F6-4AD4-9B62-6559A70E6DAF}" srcOrd="2" destOrd="0" presId="urn:microsoft.com/office/officeart/2018/2/layout/IconCircleList"/>
    <dgm:cxn modelId="{40A1C10B-D11E-41F5-A5DF-BAF58CB97F96}" type="presParOf" srcId="{835C45C8-2A04-4083-A5F9-D53E1550AA73}" destId="{8C64C40C-4FFC-4AD7-ACF8-D013BA6EBE41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B69E8A-3BD4-40BE-9ADA-F81F5E140009}">
      <dsp:nvSpPr>
        <dsp:cNvPr id="0" name=""/>
        <dsp:cNvSpPr/>
      </dsp:nvSpPr>
      <dsp:spPr>
        <a:xfrm>
          <a:off x="744365" y="884103"/>
          <a:ext cx="971206" cy="97120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B444A4-0FD4-461F-8DBE-381D7087C7EF}">
      <dsp:nvSpPr>
        <dsp:cNvPr id="0" name=""/>
        <dsp:cNvSpPr/>
      </dsp:nvSpPr>
      <dsp:spPr>
        <a:xfrm>
          <a:off x="150850" y="2243277"/>
          <a:ext cx="2158237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/>
            <a:t>1. Esta palestra reflete a minha opinião pessoal e não representa a opinião do meu atual empregador nem dos anteriores</a:t>
          </a:r>
          <a:endParaRPr lang="en-US" sz="1200" kern="1200"/>
        </a:p>
      </dsp:txBody>
      <dsp:txXfrm>
        <a:off x="150850" y="2243277"/>
        <a:ext cx="2158237" cy="720000"/>
      </dsp:txXfrm>
    </dsp:sp>
    <dsp:sp modelId="{E0343930-CDE2-433A-8165-AE0261E83ACE}">
      <dsp:nvSpPr>
        <dsp:cNvPr id="0" name=""/>
        <dsp:cNvSpPr/>
      </dsp:nvSpPr>
      <dsp:spPr>
        <a:xfrm>
          <a:off x="3280294" y="884103"/>
          <a:ext cx="971206" cy="97120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FDB599-4340-40D2-952F-4885A330B2DF}">
      <dsp:nvSpPr>
        <dsp:cNvPr id="0" name=""/>
        <dsp:cNvSpPr/>
      </dsp:nvSpPr>
      <dsp:spPr>
        <a:xfrm>
          <a:off x="2686778" y="2243277"/>
          <a:ext cx="2158237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2. </a:t>
          </a:r>
          <a:r>
            <a:rPr lang="en-US" sz="1200" kern="1200" dirty="0" err="1"/>
            <a:t>Projeto</a:t>
          </a:r>
          <a:r>
            <a:rPr lang="en-US" sz="1200" kern="1200" dirty="0"/>
            <a:t> </a:t>
          </a:r>
          <a:r>
            <a:rPr lang="en-US" sz="1200" kern="1200" dirty="0" err="1"/>
            <a:t>em</a:t>
          </a:r>
          <a:r>
            <a:rPr lang="en-US" sz="1200" kern="1200" dirty="0"/>
            <a:t> </a:t>
          </a:r>
          <a:r>
            <a:rPr lang="en-US" sz="1200" kern="1200" dirty="0" err="1"/>
            <a:t>construção</a:t>
          </a:r>
          <a:r>
            <a:rPr lang="en-US" sz="1200" kern="1200" dirty="0"/>
            <a:t>, </a:t>
          </a:r>
          <a:r>
            <a:rPr lang="en-US" sz="1200" kern="1200" dirty="0" err="1"/>
            <a:t>sujeito</a:t>
          </a:r>
          <a:r>
            <a:rPr lang="en-US" sz="1200" kern="1200" dirty="0"/>
            <a:t> a </a:t>
          </a:r>
          <a:r>
            <a:rPr lang="en-US" sz="1200" kern="1200" dirty="0" err="1"/>
            <a:t>alterações</a:t>
          </a:r>
          <a:endParaRPr lang="en-US" sz="1200" kern="1200" dirty="0"/>
        </a:p>
      </dsp:txBody>
      <dsp:txXfrm>
        <a:off x="2686778" y="2243277"/>
        <a:ext cx="2158237" cy="720000"/>
      </dsp:txXfrm>
    </dsp:sp>
    <dsp:sp modelId="{8E457D74-4947-4494-A5F3-79DA91E7F704}">
      <dsp:nvSpPr>
        <dsp:cNvPr id="0" name=""/>
        <dsp:cNvSpPr/>
      </dsp:nvSpPr>
      <dsp:spPr>
        <a:xfrm>
          <a:off x="5816222" y="884103"/>
          <a:ext cx="971206" cy="97120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6D9A79-3A85-40FE-82D6-E55087CC4803}">
      <dsp:nvSpPr>
        <dsp:cNvPr id="0" name=""/>
        <dsp:cNvSpPr/>
      </dsp:nvSpPr>
      <dsp:spPr>
        <a:xfrm>
          <a:off x="5222707" y="2243277"/>
          <a:ext cx="2158237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3. Beba água</a:t>
          </a:r>
        </a:p>
      </dsp:txBody>
      <dsp:txXfrm>
        <a:off x="5222707" y="2243277"/>
        <a:ext cx="2158237" cy="720000"/>
      </dsp:txXfrm>
    </dsp:sp>
    <dsp:sp modelId="{00EBA0E1-AA17-49D5-88E5-7C27E6E59695}">
      <dsp:nvSpPr>
        <dsp:cNvPr id="0" name=""/>
        <dsp:cNvSpPr/>
      </dsp:nvSpPr>
      <dsp:spPr>
        <a:xfrm>
          <a:off x="2012329" y="3502836"/>
          <a:ext cx="971206" cy="97120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8327755-75DF-4961-A13A-8BF994984F26}">
      <dsp:nvSpPr>
        <dsp:cNvPr id="0" name=""/>
        <dsp:cNvSpPr/>
      </dsp:nvSpPr>
      <dsp:spPr>
        <a:xfrm>
          <a:off x="1418814" y="4862010"/>
          <a:ext cx="2158237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4. Lave as mãos</a:t>
          </a:r>
        </a:p>
      </dsp:txBody>
      <dsp:txXfrm>
        <a:off x="1418814" y="4862010"/>
        <a:ext cx="2158237" cy="720000"/>
      </dsp:txXfrm>
    </dsp:sp>
    <dsp:sp modelId="{E9AF98D8-180B-46ED-B4A4-3F1D5FB22CEE}">
      <dsp:nvSpPr>
        <dsp:cNvPr id="0" name=""/>
        <dsp:cNvSpPr/>
      </dsp:nvSpPr>
      <dsp:spPr>
        <a:xfrm>
          <a:off x="4548258" y="3502836"/>
          <a:ext cx="971206" cy="971206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2001B8-8C49-4999-9263-42D9C6F01129}">
      <dsp:nvSpPr>
        <dsp:cNvPr id="0" name=""/>
        <dsp:cNvSpPr/>
      </dsp:nvSpPr>
      <dsp:spPr>
        <a:xfrm>
          <a:off x="3954743" y="4862010"/>
          <a:ext cx="2158237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5. Fique em casa</a:t>
          </a:r>
        </a:p>
      </dsp:txBody>
      <dsp:txXfrm>
        <a:off x="3954743" y="4862010"/>
        <a:ext cx="2158237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2990112-759C-4382-9AA2-60A15AA50A05}">
      <dsp:nvSpPr>
        <dsp:cNvPr id="0" name=""/>
        <dsp:cNvSpPr/>
      </dsp:nvSpPr>
      <dsp:spPr>
        <a:xfrm rot="5400000">
          <a:off x="-232848" y="1324233"/>
          <a:ext cx="2069360" cy="24944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F3E5E075-9349-43CF-94B8-4F95C0A43468}">
      <dsp:nvSpPr>
        <dsp:cNvPr id="0" name=""/>
        <dsp:cNvSpPr/>
      </dsp:nvSpPr>
      <dsp:spPr>
        <a:xfrm>
          <a:off x="242806" y="3000"/>
          <a:ext cx="2771663" cy="1662998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pt-BR" sz="2000" b="1" kern="1200">
              <a:latin typeface="Consolas" panose="020B0609020204030204" pitchFamily="49" charset="0"/>
            </a:rPr>
            <a:t>Escolher um tema</a:t>
          </a:r>
          <a:endParaRPr lang="en-US" sz="2000" kern="1200" dirty="0"/>
        </a:p>
      </dsp:txBody>
      <dsp:txXfrm>
        <a:off x="291514" y="51708"/>
        <a:ext cx="2674247" cy="1565582"/>
      </dsp:txXfrm>
    </dsp:sp>
    <dsp:sp modelId="{5782B29B-2109-4F1D-B681-00E879DC48EC}">
      <dsp:nvSpPr>
        <dsp:cNvPr id="0" name=""/>
        <dsp:cNvSpPr/>
      </dsp:nvSpPr>
      <dsp:spPr>
        <a:xfrm rot="5400000">
          <a:off x="-232848" y="3402981"/>
          <a:ext cx="2069360" cy="249449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C3D7D4F5-520A-48D4-ABCE-036614093354}">
      <dsp:nvSpPr>
        <dsp:cNvPr id="0" name=""/>
        <dsp:cNvSpPr/>
      </dsp:nvSpPr>
      <dsp:spPr>
        <a:xfrm>
          <a:off x="242806" y="2081747"/>
          <a:ext cx="2771663" cy="166299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b="1" kern="1200" dirty="0">
              <a:latin typeface="Consolas" panose="020B0609020204030204" pitchFamily="49" charset="0"/>
            </a:rPr>
            <a:t>Revisão de Literatura</a:t>
          </a:r>
        </a:p>
      </dsp:txBody>
      <dsp:txXfrm>
        <a:off x="291514" y="2130455"/>
        <a:ext cx="2674247" cy="1565582"/>
      </dsp:txXfrm>
    </dsp:sp>
    <dsp:sp modelId="{B2693D71-7185-4D6A-BA8B-3411AFCE9663}">
      <dsp:nvSpPr>
        <dsp:cNvPr id="0" name=""/>
        <dsp:cNvSpPr/>
      </dsp:nvSpPr>
      <dsp:spPr>
        <a:xfrm>
          <a:off x="806525" y="4442355"/>
          <a:ext cx="3676925" cy="24944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5E165841-7A50-4EC6-98CB-7BB0A826EFCA}">
      <dsp:nvSpPr>
        <dsp:cNvPr id="0" name=""/>
        <dsp:cNvSpPr/>
      </dsp:nvSpPr>
      <dsp:spPr>
        <a:xfrm>
          <a:off x="242806" y="4160495"/>
          <a:ext cx="2771663" cy="1662998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b="1" kern="1200">
              <a:latin typeface="Consolas" panose="020B0609020204030204" pitchFamily="49" charset="0"/>
            </a:rPr>
            <a:t>Definir um problema a ser pesquisado</a:t>
          </a:r>
          <a:endParaRPr lang="pt-BR" sz="2000" b="1" kern="1200" dirty="0">
            <a:latin typeface="Consolas" panose="020B0609020204030204" pitchFamily="49" charset="0"/>
          </a:endParaRPr>
        </a:p>
      </dsp:txBody>
      <dsp:txXfrm>
        <a:off x="291514" y="4209203"/>
        <a:ext cx="2674247" cy="1565582"/>
      </dsp:txXfrm>
    </dsp:sp>
    <dsp:sp modelId="{1356167D-81B4-4491-AFD9-3FAE4ACED43E}">
      <dsp:nvSpPr>
        <dsp:cNvPr id="0" name=""/>
        <dsp:cNvSpPr/>
      </dsp:nvSpPr>
      <dsp:spPr>
        <a:xfrm rot="16200000">
          <a:off x="3453463" y="3402981"/>
          <a:ext cx="2069360" cy="249449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CF00E99A-77FB-468D-BA98-AE2181A1A231}">
      <dsp:nvSpPr>
        <dsp:cNvPr id="0" name=""/>
        <dsp:cNvSpPr/>
      </dsp:nvSpPr>
      <dsp:spPr>
        <a:xfrm>
          <a:off x="3929118" y="4160495"/>
          <a:ext cx="2771663" cy="1662998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b="1" kern="1200">
              <a:latin typeface="Consolas" panose="020B0609020204030204" pitchFamily="49" charset="0"/>
            </a:rPr>
            <a:t>Apresentar uma justificativa</a:t>
          </a:r>
          <a:endParaRPr lang="pt-BR" sz="2000" b="1" kern="1200" dirty="0">
            <a:latin typeface="Consolas" panose="020B0609020204030204" pitchFamily="49" charset="0"/>
          </a:endParaRPr>
        </a:p>
      </dsp:txBody>
      <dsp:txXfrm>
        <a:off x="3977826" y="4209203"/>
        <a:ext cx="2674247" cy="1565582"/>
      </dsp:txXfrm>
    </dsp:sp>
    <dsp:sp modelId="{7FC8D74F-267A-4374-9BC3-2C4D9DD3A1AD}">
      <dsp:nvSpPr>
        <dsp:cNvPr id="0" name=""/>
        <dsp:cNvSpPr/>
      </dsp:nvSpPr>
      <dsp:spPr>
        <a:xfrm rot="16200000">
          <a:off x="3453463" y="1324233"/>
          <a:ext cx="2069360" cy="249449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5E7C4D70-C7FA-47B4-B6A9-11D4EA90A3CA}">
      <dsp:nvSpPr>
        <dsp:cNvPr id="0" name=""/>
        <dsp:cNvSpPr/>
      </dsp:nvSpPr>
      <dsp:spPr>
        <a:xfrm>
          <a:off x="3929118" y="2081747"/>
          <a:ext cx="2771663" cy="1662998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b="1" kern="1200">
              <a:latin typeface="Consolas" panose="020B0609020204030204" pitchFamily="49" charset="0"/>
            </a:rPr>
            <a:t>Planejar o estudo (experimento, estudo de caso, etc)</a:t>
          </a:r>
          <a:endParaRPr lang="pt-BR" sz="2000" b="1" kern="1200" dirty="0">
            <a:latin typeface="Consolas" panose="020B0609020204030204" pitchFamily="49" charset="0"/>
          </a:endParaRPr>
        </a:p>
      </dsp:txBody>
      <dsp:txXfrm>
        <a:off x="3977826" y="2130455"/>
        <a:ext cx="2674247" cy="1565582"/>
      </dsp:txXfrm>
    </dsp:sp>
    <dsp:sp modelId="{19931991-DC3A-4122-BE6B-E1E7EA012A7B}">
      <dsp:nvSpPr>
        <dsp:cNvPr id="0" name=""/>
        <dsp:cNvSpPr/>
      </dsp:nvSpPr>
      <dsp:spPr>
        <a:xfrm>
          <a:off x="4492837" y="284860"/>
          <a:ext cx="3676925" cy="24944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97FF89B2-3CC5-4106-B927-385B5EA8B515}">
      <dsp:nvSpPr>
        <dsp:cNvPr id="0" name=""/>
        <dsp:cNvSpPr/>
      </dsp:nvSpPr>
      <dsp:spPr>
        <a:xfrm>
          <a:off x="3929118" y="3000"/>
          <a:ext cx="2771663" cy="1662998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b="1" kern="1200">
              <a:latin typeface="Consolas" panose="020B0609020204030204" pitchFamily="49" charset="0"/>
            </a:rPr>
            <a:t>Coletar os dados</a:t>
          </a:r>
          <a:endParaRPr lang="pt-BR" sz="2000" b="1" kern="1200" dirty="0">
            <a:latin typeface="Consolas" panose="020B0609020204030204" pitchFamily="49" charset="0"/>
          </a:endParaRPr>
        </a:p>
      </dsp:txBody>
      <dsp:txXfrm>
        <a:off x="3977826" y="51708"/>
        <a:ext cx="2674247" cy="1565582"/>
      </dsp:txXfrm>
    </dsp:sp>
    <dsp:sp modelId="{EEC90EFA-CADA-4A12-B901-6220725925B5}">
      <dsp:nvSpPr>
        <dsp:cNvPr id="0" name=""/>
        <dsp:cNvSpPr/>
      </dsp:nvSpPr>
      <dsp:spPr>
        <a:xfrm rot="5400000">
          <a:off x="7139776" y="1324233"/>
          <a:ext cx="2069360" cy="249449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CEA92F2D-5E73-482F-8421-0473F2BBE12E}">
      <dsp:nvSpPr>
        <dsp:cNvPr id="0" name=""/>
        <dsp:cNvSpPr/>
      </dsp:nvSpPr>
      <dsp:spPr>
        <a:xfrm>
          <a:off x="7615430" y="3000"/>
          <a:ext cx="2771663" cy="166299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b="1" kern="1200">
              <a:latin typeface="Consolas" panose="020B0609020204030204" pitchFamily="49" charset="0"/>
            </a:rPr>
            <a:t>Analisar os resultados, fazer conclusões</a:t>
          </a:r>
          <a:endParaRPr lang="pt-BR" sz="2000" b="1" kern="1200" dirty="0">
            <a:latin typeface="Consolas" panose="020B0609020204030204" pitchFamily="49" charset="0"/>
          </a:endParaRPr>
        </a:p>
      </dsp:txBody>
      <dsp:txXfrm>
        <a:off x="7664138" y="51708"/>
        <a:ext cx="2674247" cy="1565582"/>
      </dsp:txXfrm>
    </dsp:sp>
    <dsp:sp modelId="{BEF7EFF5-2C5A-4BC0-BB51-3096AC737425}">
      <dsp:nvSpPr>
        <dsp:cNvPr id="0" name=""/>
        <dsp:cNvSpPr/>
      </dsp:nvSpPr>
      <dsp:spPr>
        <a:xfrm>
          <a:off x="7615430" y="2081747"/>
          <a:ext cx="2771663" cy="1662998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b="1" kern="1200" dirty="0">
              <a:latin typeface="Consolas" panose="020B0609020204030204" pitchFamily="49" charset="0"/>
            </a:rPr>
            <a:t>Apresentar</a:t>
          </a:r>
        </a:p>
      </dsp:txBody>
      <dsp:txXfrm>
        <a:off x="7664138" y="2130455"/>
        <a:ext cx="2674247" cy="156558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4A8948-8B96-4462-892C-C35CB7FC2D77}">
      <dsp:nvSpPr>
        <dsp:cNvPr id="0" name=""/>
        <dsp:cNvSpPr/>
      </dsp:nvSpPr>
      <dsp:spPr>
        <a:xfrm>
          <a:off x="0" y="0"/>
          <a:ext cx="6787896" cy="4412111"/>
        </a:xfrm>
        <a:prstGeom prst="right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BB14EA8-2068-4A53-A000-97A70526F39F}">
      <dsp:nvSpPr>
        <dsp:cNvPr id="0" name=""/>
        <dsp:cNvSpPr/>
      </dsp:nvSpPr>
      <dsp:spPr>
        <a:xfrm>
          <a:off x="3996" y="1323633"/>
          <a:ext cx="1922353" cy="1764844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200" kern="1200" dirty="0"/>
            <a:t>Construção do Desafio</a:t>
          </a:r>
          <a:endParaRPr lang="en-US" sz="2200" kern="1200" dirty="0"/>
        </a:p>
      </dsp:txBody>
      <dsp:txXfrm>
        <a:off x="90149" y="1409786"/>
        <a:ext cx="1750047" cy="1592538"/>
      </dsp:txXfrm>
    </dsp:sp>
    <dsp:sp modelId="{5C22F8D0-F33E-4617-A085-56DB950F9B69}">
      <dsp:nvSpPr>
        <dsp:cNvPr id="0" name=""/>
        <dsp:cNvSpPr/>
      </dsp:nvSpPr>
      <dsp:spPr>
        <a:xfrm>
          <a:off x="2022467" y="1323633"/>
          <a:ext cx="1922353" cy="1764844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200" kern="1200" dirty="0"/>
            <a:t>Perfil de Jogador</a:t>
          </a:r>
          <a:endParaRPr lang="en-US" sz="2200" kern="1200" dirty="0"/>
        </a:p>
      </dsp:txBody>
      <dsp:txXfrm>
        <a:off x="2108620" y="1409786"/>
        <a:ext cx="1750047" cy="1592538"/>
      </dsp:txXfrm>
    </dsp:sp>
    <dsp:sp modelId="{90272400-4CFE-4902-8F80-342C40BB27B1}">
      <dsp:nvSpPr>
        <dsp:cNvPr id="0" name=""/>
        <dsp:cNvSpPr/>
      </dsp:nvSpPr>
      <dsp:spPr>
        <a:xfrm>
          <a:off x="4040938" y="1323633"/>
          <a:ext cx="1922353" cy="1764844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200" kern="1200" dirty="0"/>
            <a:t>Predisposição ao Fluxo</a:t>
          </a:r>
          <a:endParaRPr lang="en-US" sz="2200" kern="1200" dirty="0"/>
        </a:p>
      </dsp:txBody>
      <dsp:txXfrm>
        <a:off x="4127091" y="1409786"/>
        <a:ext cx="1750047" cy="1592538"/>
      </dsp:txXfrm>
    </dsp:sp>
    <dsp:sp modelId="{60096C0C-71D7-4D2B-98ED-2C5A6E70934B}">
      <dsp:nvSpPr>
        <dsp:cNvPr id="0" name=""/>
        <dsp:cNvSpPr/>
      </dsp:nvSpPr>
      <dsp:spPr>
        <a:xfrm>
          <a:off x="6059409" y="1323633"/>
          <a:ext cx="1922353" cy="1764844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200" kern="1200" dirty="0"/>
            <a:t>Experiência de Fluxo</a:t>
          </a:r>
          <a:endParaRPr lang="en-US" sz="2200" kern="1200" dirty="0"/>
        </a:p>
      </dsp:txBody>
      <dsp:txXfrm>
        <a:off x="6145562" y="1409786"/>
        <a:ext cx="1750047" cy="159253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166E2C-E8B8-48B4-AD9B-838C9AD0D677}">
      <dsp:nvSpPr>
        <dsp:cNvPr id="0" name=""/>
        <dsp:cNvSpPr/>
      </dsp:nvSpPr>
      <dsp:spPr>
        <a:xfrm rot="5400000">
          <a:off x="384927" y="2336254"/>
          <a:ext cx="1148724" cy="1911451"/>
        </a:xfrm>
        <a:prstGeom prst="corner">
          <a:avLst>
            <a:gd name="adj1" fmla="val 16120"/>
            <a:gd name="adj2" fmla="val 1611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78210F1-F3E1-4C9C-932F-744165A1510F}">
      <dsp:nvSpPr>
        <dsp:cNvPr id="0" name=""/>
        <dsp:cNvSpPr/>
      </dsp:nvSpPr>
      <dsp:spPr>
        <a:xfrm>
          <a:off x="193177" y="2907366"/>
          <a:ext cx="1725669" cy="15126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 err="1"/>
            <a:t>Planejamento</a:t>
          </a:r>
          <a:endParaRPr lang="pt-BR" sz="2100" kern="1200" dirty="0"/>
        </a:p>
      </dsp:txBody>
      <dsp:txXfrm>
        <a:off x="193177" y="2907366"/>
        <a:ext cx="1725669" cy="1512650"/>
      </dsp:txXfrm>
    </dsp:sp>
    <dsp:sp modelId="{A854E712-553B-42F2-93DE-39BF3163CCD3}">
      <dsp:nvSpPr>
        <dsp:cNvPr id="0" name=""/>
        <dsp:cNvSpPr/>
      </dsp:nvSpPr>
      <dsp:spPr>
        <a:xfrm>
          <a:off x="1593248" y="2195531"/>
          <a:ext cx="325598" cy="325598"/>
        </a:xfrm>
        <a:prstGeom prst="triangle">
          <a:avLst>
            <a:gd name="adj" fmla="val 100000"/>
          </a:avLst>
        </a:prstGeom>
        <a:solidFill>
          <a:schemeClr val="accent4">
            <a:hueOff val="203513"/>
            <a:satOff val="-7754"/>
            <a:lumOff val="3856"/>
            <a:alphaOff val="0"/>
          </a:schemeClr>
        </a:solidFill>
        <a:ln w="12700" cap="flat" cmpd="sng" algn="ctr">
          <a:solidFill>
            <a:schemeClr val="accent4">
              <a:hueOff val="203513"/>
              <a:satOff val="-7754"/>
              <a:lumOff val="385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AAF712-4407-4D4F-BBC7-76DF1FE2AF63}">
      <dsp:nvSpPr>
        <dsp:cNvPr id="0" name=""/>
        <dsp:cNvSpPr/>
      </dsp:nvSpPr>
      <dsp:spPr>
        <a:xfrm rot="5400000">
          <a:off x="2497484" y="1813500"/>
          <a:ext cx="1148724" cy="1911451"/>
        </a:xfrm>
        <a:prstGeom prst="corner">
          <a:avLst>
            <a:gd name="adj1" fmla="val 16120"/>
            <a:gd name="adj2" fmla="val 16110"/>
          </a:avLst>
        </a:prstGeom>
        <a:solidFill>
          <a:schemeClr val="accent4">
            <a:hueOff val="407026"/>
            <a:satOff val="-15508"/>
            <a:lumOff val="7712"/>
            <a:alphaOff val="0"/>
          </a:schemeClr>
        </a:solidFill>
        <a:ln w="12700" cap="flat" cmpd="sng" algn="ctr">
          <a:solidFill>
            <a:schemeClr val="accent4">
              <a:hueOff val="407026"/>
              <a:satOff val="-15508"/>
              <a:lumOff val="771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3F58649-F57A-448F-8E5B-5965808D62FF}">
      <dsp:nvSpPr>
        <dsp:cNvPr id="0" name=""/>
        <dsp:cNvSpPr/>
      </dsp:nvSpPr>
      <dsp:spPr>
        <a:xfrm>
          <a:off x="2305733" y="2384612"/>
          <a:ext cx="1725669" cy="15126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Coleta de Dados</a:t>
          </a:r>
          <a:endParaRPr lang="pt-BR" sz="2100" kern="1200" dirty="0"/>
        </a:p>
      </dsp:txBody>
      <dsp:txXfrm>
        <a:off x="2305733" y="2384612"/>
        <a:ext cx="1725669" cy="1512650"/>
      </dsp:txXfrm>
    </dsp:sp>
    <dsp:sp modelId="{CD925EBB-77E6-4246-B4E5-C794C4F2E1BE}">
      <dsp:nvSpPr>
        <dsp:cNvPr id="0" name=""/>
        <dsp:cNvSpPr/>
      </dsp:nvSpPr>
      <dsp:spPr>
        <a:xfrm>
          <a:off x="3705804" y="1672777"/>
          <a:ext cx="325598" cy="325598"/>
        </a:xfrm>
        <a:prstGeom prst="triangle">
          <a:avLst>
            <a:gd name="adj" fmla="val 100000"/>
          </a:avLst>
        </a:prstGeom>
        <a:solidFill>
          <a:schemeClr val="accent4">
            <a:hueOff val="610539"/>
            <a:satOff val="-23261"/>
            <a:lumOff val="11568"/>
            <a:alphaOff val="0"/>
          </a:schemeClr>
        </a:solidFill>
        <a:ln w="12700" cap="flat" cmpd="sng" algn="ctr">
          <a:solidFill>
            <a:schemeClr val="accent4">
              <a:hueOff val="610539"/>
              <a:satOff val="-23261"/>
              <a:lumOff val="1156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AC67E22-545E-45D0-B4EA-E9EDA7676B55}">
      <dsp:nvSpPr>
        <dsp:cNvPr id="0" name=""/>
        <dsp:cNvSpPr/>
      </dsp:nvSpPr>
      <dsp:spPr>
        <a:xfrm rot="5400000">
          <a:off x="4610040" y="1290746"/>
          <a:ext cx="1148724" cy="1911451"/>
        </a:xfrm>
        <a:prstGeom prst="corner">
          <a:avLst>
            <a:gd name="adj1" fmla="val 16120"/>
            <a:gd name="adj2" fmla="val 16110"/>
          </a:avLst>
        </a:prstGeom>
        <a:solidFill>
          <a:schemeClr val="accent4">
            <a:hueOff val="814052"/>
            <a:satOff val="-31015"/>
            <a:lumOff val="15423"/>
            <a:alphaOff val="0"/>
          </a:schemeClr>
        </a:solidFill>
        <a:ln w="12700" cap="flat" cmpd="sng" algn="ctr">
          <a:solidFill>
            <a:schemeClr val="accent4">
              <a:hueOff val="814052"/>
              <a:satOff val="-31015"/>
              <a:lumOff val="1542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07A78D-5E27-411C-A63D-F7A49D1A7636}">
      <dsp:nvSpPr>
        <dsp:cNvPr id="0" name=""/>
        <dsp:cNvSpPr/>
      </dsp:nvSpPr>
      <dsp:spPr>
        <a:xfrm>
          <a:off x="4418289" y="1861858"/>
          <a:ext cx="1725669" cy="15126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Análise</a:t>
          </a:r>
          <a:endParaRPr lang="pt-BR" sz="2100" kern="1200" dirty="0"/>
        </a:p>
      </dsp:txBody>
      <dsp:txXfrm>
        <a:off x="4418289" y="1861858"/>
        <a:ext cx="1725669" cy="1512650"/>
      </dsp:txXfrm>
    </dsp:sp>
    <dsp:sp modelId="{D51DB17D-35A5-4B1F-898A-C1B519B78422}">
      <dsp:nvSpPr>
        <dsp:cNvPr id="0" name=""/>
        <dsp:cNvSpPr/>
      </dsp:nvSpPr>
      <dsp:spPr>
        <a:xfrm>
          <a:off x="5818361" y="1150023"/>
          <a:ext cx="325598" cy="325598"/>
        </a:xfrm>
        <a:prstGeom prst="triangle">
          <a:avLst>
            <a:gd name="adj" fmla="val 100000"/>
          </a:avLst>
        </a:prstGeom>
        <a:solidFill>
          <a:schemeClr val="accent4">
            <a:hueOff val="1017564"/>
            <a:satOff val="-38769"/>
            <a:lumOff val="19279"/>
            <a:alphaOff val="0"/>
          </a:schemeClr>
        </a:solidFill>
        <a:ln w="12700" cap="flat" cmpd="sng" algn="ctr">
          <a:solidFill>
            <a:schemeClr val="accent4">
              <a:hueOff val="1017564"/>
              <a:satOff val="-38769"/>
              <a:lumOff val="1927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F4C604C-CF77-4FC7-8DB3-8A16A1E5CF2B}">
      <dsp:nvSpPr>
        <dsp:cNvPr id="0" name=""/>
        <dsp:cNvSpPr/>
      </dsp:nvSpPr>
      <dsp:spPr>
        <a:xfrm rot="5400000">
          <a:off x="6722597" y="767992"/>
          <a:ext cx="1148724" cy="1911451"/>
        </a:xfrm>
        <a:prstGeom prst="corner">
          <a:avLst>
            <a:gd name="adj1" fmla="val 16120"/>
            <a:gd name="adj2" fmla="val 16110"/>
          </a:avLst>
        </a:prstGeom>
        <a:solidFill>
          <a:schemeClr val="accent4">
            <a:hueOff val="1221077"/>
            <a:satOff val="-46523"/>
            <a:lumOff val="23135"/>
            <a:alphaOff val="0"/>
          </a:schemeClr>
        </a:solidFill>
        <a:ln w="12700" cap="flat" cmpd="sng" algn="ctr">
          <a:solidFill>
            <a:schemeClr val="accent4">
              <a:hueOff val="1221077"/>
              <a:satOff val="-46523"/>
              <a:lumOff val="2313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9685DA-9668-40E3-9A7E-5818707BCB04}">
      <dsp:nvSpPr>
        <dsp:cNvPr id="0" name=""/>
        <dsp:cNvSpPr/>
      </dsp:nvSpPr>
      <dsp:spPr>
        <a:xfrm>
          <a:off x="6530846" y="1339104"/>
          <a:ext cx="1725669" cy="15126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Conclusões</a:t>
          </a:r>
          <a:endParaRPr lang="pt-BR" sz="2100" kern="1200" dirty="0"/>
        </a:p>
      </dsp:txBody>
      <dsp:txXfrm>
        <a:off x="6530846" y="1339104"/>
        <a:ext cx="1725669" cy="151265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253762-3BAA-4A60-A0F0-D163B838B4E3}">
      <dsp:nvSpPr>
        <dsp:cNvPr id="0" name=""/>
        <dsp:cNvSpPr/>
      </dsp:nvSpPr>
      <dsp:spPr>
        <a:xfrm>
          <a:off x="82613" y="909059"/>
          <a:ext cx="897246" cy="897246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E4BE376-F8A8-4B9D-A16C-89300ECDF82B}">
      <dsp:nvSpPr>
        <dsp:cNvPr id="0" name=""/>
        <dsp:cNvSpPr/>
      </dsp:nvSpPr>
      <dsp:spPr>
        <a:xfrm>
          <a:off x="271034" y="1097481"/>
          <a:ext cx="520402" cy="52040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321E48-E13D-4ACD-85B4-CB482080C269}">
      <dsp:nvSpPr>
        <dsp:cNvPr id="0" name=""/>
        <dsp:cNvSpPr/>
      </dsp:nvSpPr>
      <dsp:spPr>
        <a:xfrm>
          <a:off x="1172126" y="909059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kern="1200" dirty="0">
              <a:latin typeface="Calibri Light" panose="020F0302020204030204"/>
            </a:rPr>
            <a:t>Plataforma aberta para inscrição dos participantes</a:t>
          </a:r>
          <a:endParaRPr lang="en-US" sz="2000" kern="1200" dirty="0"/>
        </a:p>
      </dsp:txBody>
      <dsp:txXfrm>
        <a:off x="1172126" y="909059"/>
        <a:ext cx="2114937" cy="897246"/>
      </dsp:txXfrm>
    </dsp:sp>
    <dsp:sp modelId="{B48F6529-0F5A-4144-9349-6A7ACC3F2BF8}">
      <dsp:nvSpPr>
        <dsp:cNvPr id="0" name=""/>
        <dsp:cNvSpPr/>
      </dsp:nvSpPr>
      <dsp:spPr>
        <a:xfrm>
          <a:off x="3655575" y="909059"/>
          <a:ext cx="897246" cy="897246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32516A2-4B85-49C1-9C96-B99D076F9A64}">
      <dsp:nvSpPr>
        <dsp:cNvPr id="0" name=""/>
        <dsp:cNvSpPr/>
      </dsp:nvSpPr>
      <dsp:spPr>
        <a:xfrm>
          <a:off x="3843996" y="1097481"/>
          <a:ext cx="520402" cy="52040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B8E9B48-5527-46AE-82B0-5AA6E9CA08D3}">
      <dsp:nvSpPr>
        <dsp:cNvPr id="0" name=""/>
        <dsp:cNvSpPr/>
      </dsp:nvSpPr>
      <dsp:spPr>
        <a:xfrm>
          <a:off x="4745088" y="909059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kern="1200" dirty="0"/>
            <a:t>Coletar os dados dos eventos mencionados</a:t>
          </a:r>
          <a:endParaRPr lang="en-US" sz="2000" kern="1200" dirty="0"/>
        </a:p>
      </dsp:txBody>
      <dsp:txXfrm>
        <a:off x="4745088" y="909059"/>
        <a:ext cx="2114937" cy="897246"/>
      </dsp:txXfrm>
    </dsp:sp>
    <dsp:sp modelId="{A5F07F12-F732-47AD-9AFB-482066CC2E88}">
      <dsp:nvSpPr>
        <dsp:cNvPr id="0" name=""/>
        <dsp:cNvSpPr/>
      </dsp:nvSpPr>
      <dsp:spPr>
        <a:xfrm>
          <a:off x="7228536" y="909059"/>
          <a:ext cx="897246" cy="897246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408A367-56BF-495B-95CE-A9AE95DD4E30}">
      <dsp:nvSpPr>
        <dsp:cNvPr id="0" name=""/>
        <dsp:cNvSpPr/>
      </dsp:nvSpPr>
      <dsp:spPr>
        <a:xfrm>
          <a:off x="7416958" y="1097481"/>
          <a:ext cx="520402" cy="52040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05E63DB-81DC-43DA-B8F2-4D258B007643}">
      <dsp:nvSpPr>
        <dsp:cNvPr id="0" name=""/>
        <dsp:cNvSpPr/>
      </dsp:nvSpPr>
      <dsp:spPr>
        <a:xfrm>
          <a:off x="8318049" y="909059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kern="1200" dirty="0"/>
            <a:t>Fazer as análises e terminar de escrever meu artigo</a:t>
          </a:r>
          <a:endParaRPr lang="en-US" sz="2000" kern="1200" dirty="0"/>
        </a:p>
      </dsp:txBody>
      <dsp:txXfrm>
        <a:off x="8318049" y="909059"/>
        <a:ext cx="2114937" cy="897246"/>
      </dsp:txXfrm>
    </dsp:sp>
    <dsp:sp modelId="{AF0EB005-2061-4641-8D01-8DA0CBC1EB1B}">
      <dsp:nvSpPr>
        <dsp:cNvPr id="0" name=""/>
        <dsp:cNvSpPr/>
      </dsp:nvSpPr>
      <dsp:spPr>
        <a:xfrm>
          <a:off x="82613" y="2546238"/>
          <a:ext cx="897246" cy="897246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978B13A-9DC9-4E04-B02C-1C297E0FE6E8}">
      <dsp:nvSpPr>
        <dsp:cNvPr id="0" name=""/>
        <dsp:cNvSpPr/>
      </dsp:nvSpPr>
      <dsp:spPr>
        <a:xfrm>
          <a:off x="271034" y="2734659"/>
          <a:ext cx="520402" cy="52040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542DA93-B291-43BD-A570-641BAB2456E5}">
      <dsp:nvSpPr>
        <dsp:cNvPr id="0" name=""/>
        <dsp:cNvSpPr/>
      </dsp:nvSpPr>
      <dsp:spPr>
        <a:xfrm>
          <a:off x="1172126" y="2546238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kern="1200" dirty="0"/>
            <a:t>Defender meu TCC e beber pra comemorar</a:t>
          </a:r>
          <a:endParaRPr lang="en-US" sz="2000" kern="1200" dirty="0"/>
        </a:p>
      </dsp:txBody>
      <dsp:txXfrm>
        <a:off x="1172126" y="2546238"/>
        <a:ext cx="2114937" cy="897246"/>
      </dsp:txXfrm>
    </dsp:sp>
    <dsp:sp modelId="{5248A6E9-79F8-4B35-A236-2D3ED6BA9C01}">
      <dsp:nvSpPr>
        <dsp:cNvPr id="0" name=""/>
        <dsp:cNvSpPr/>
      </dsp:nvSpPr>
      <dsp:spPr>
        <a:xfrm>
          <a:off x="3655575" y="2546238"/>
          <a:ext cx="897246" cy="897246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A3EA582-1E5E-4834-B5E2-31CEAFDD70BD}">
      <dsp:nvSpPr>
        <dsp:cNvPr id="0" name=""/>
        <dsp:cNvSpPr/>
      </dsp:nvSpPr>
      <dsp:spPr>
        <a:xfrm>
          <a:off x="3843996" y="2734659"/>
          <a:ext cx="520402" cy="520402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C64C40C-4FFC-4AD7-ACF8-D013BA6EBE41}">
      <dsp:nvSpPr>
        <dsp:cNvPr id="0" name=""/>
        <dsp:cNvSpPr/>
      </dsp:nvSpPr>
      <dsp:spPr>
        <a:xfrm>
          <a:off x="4745088" y="2546238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kern="1200" dirty="0"/>
            <a:t>Escrever a parte 2 desta palestra</a:t>
          </a:r>
          <a:endParaRPr lang="en-US" sz="2000" kern="1200" dirty="0"/>
        </a:p>
      </dsp:txBody>
      <dsp:txXfrm>
        <a:off x="4745088" y="2546238"/>
        <a:ext cx="2114937" cy="89724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bProcess4">
  <dgm:title val=""/>
  <dgm:desc val=""/>
  <dgm:catLst>
    <dgm:cat type="process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/>
    </dgm:varLst>
    <dgm:choose name="Name1">
      <dgm:if name="Name2" func="var" arg="dir" op="equ" val="norm">
        <dgm:alg type="snake">
          <dgm:param type="grDir" val="tL"/>
          <dgm:param type="flowDir" val="col"/>
          <dgm:param type="contDir" val="revDir"/>
          <dgm:param type="bkpt" val="bal"/>
        </dgm:alg>
      </dgm:if>
      <dgm:else name="Name3">
        <dgm:alg type="snake">
          <dgm:param type="grDir" val="tR"/>
          <dgm:param type="flowDir" val="col"/>
          <dgm:param type="contDir" val="revDir"/>
          <dgm:param type="bkpt" val="bal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fact="0.6"/>
      <dgm:constr type="h" for="ch" forName="sibTrans" refType="h" refFor="ch" refForName="compNode" op="equ" fact="0.25"/>
      <dgm:constr type="sp" refType="w" fact="0.33"/>
      <dgm:constr type="primFontSz" for="des" forName="node" op="equ" val="65"/>
    </dgm:constrLst>
    <dgm:ruleLst/>
    <dgm:forEach name="nodes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axis="self" func="var" arg="dir" op="equ" val="norm">
            <dgm:constrLst>
              <dgm:constr type="l" for="ch" forName="dummyConnPt" refType="w" fact="0.2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if>
          <dgm:else name="Name6">
            <dgm:constrLst>
              <dgm:constr type="l" for="ch" forName="dummyConnPt" refType="w" fact="0.8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else>
        </dgm:choose>
        <dgm:ruleLst/>
        <dgm:layoutNode name="dummyConnPt" styleLbl="node1" moveWith="node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node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  <dgm:constr type="primFontSz" val="65"/>
          </dgm:constrLst>
          <dgm:ruleLst>
            <dgm:rule type="primFontSz" val="5" fact="NaN" max="NaN"/>
          </dgm:ruleLst>
        </dgm:layoutNode>
      </dgm:layoutNode>
      <dgm:forEach name="sibTransForEach" axis="followSib" cnt="1">
        <dgm:layoutNode name="sibTrans" styleLbl="bgSibTrans2D1">
          <dgm:choose name="Name7">
            <dgm:if name="Name8" axis="self" func="var" arg="dir" op="equ" val="norm">
              <dgm:alg type="conn">
                <dgm:param type="srcNode" val="dummyConnPt"/>
                <dgm:param type="dstNode" val="dummyConnPt"/>
                <dgm:param type="begPts" val="bCtr, midR, tCtr"/>
                <dgm:param type="endPts" val="tCtr, midL, bCtr"/>
                <dgm:param type="begSty" val="noArr"/>
                <dgm:param type="endSty" val="noArr"/>
              </dgm:alg>
            </dgm:if>
            <dgm:else name="Name9">
              <dgm:alg type="conn">
                <dgm:param type="srcNode" val="dummyConnPt"/>
                <dgm:param type="dstNode" val="dummyConnPt"/>
                <dgm:param type="begPts" val="bCtr, midL, tCtr"/>
                <dgm:param type="endPts" val="tCtr, midR, bCtr"/>
                <dgm:param type="begSty" val="noArr"/>
                <dgm:param type="endSty" val="noAr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/>
            <dgm:constr type="endPad"/>
          </dgm:constrLst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9/3/layout/StepUpProcess">
  <dgm:title val=""/>
  <dgm:desc val=""/>
  <dgm:catLst>
    <dgm:cat type="process" pri="13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b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b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onstrLst>
      <dgm:constr type="alignOff" forName="rootnode" val="1"/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-0.765"/>
      <dgm:constr type="w" for="ch" forName="sibTrans" refType="w" fact="0.103"/>
      <dgm:constr type="h" for="ch" forName="sibTrans" refType="h" fact="0.103"/>
    </dgm:constrLst>
    <dgm:forEach name="nodesForEach" axis="ch" ptType="node">
      <dgm:layoutNode name="composite">
        <dgm:alg type="composite">
          <dgm:param type="ar" val="0.86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LShape" refType="w" fact="0"/>
              <dgm:constr type="t" for="ch" forName="LShape" refType="h" fact="0.2347"/>
              <dgm:constr type="w" for="ch" forName="LShape" refType="w" fact="0.998"/>
              <dgm:constr type="h" for="ch" forName="LShape" refType="h" fact="0.5164"/>
              <dgm:constr type="r" for="ch" forName="ParentText" refType="w"/>
              <dgm:constr type="t" for="ch" forName="ParentText" refType="h" fact="0.32"/>
              <dgm:constr type="w" for="ch" forName="ParentText" refType="w" fact="0.901"/>
              <dgm:constr type="h" for="ch" forName="ParentText" refType="h" fact="0.68"/>
              <dgm:constr type="l" for="ch" forName="Triangle" refType="w" fact="0.83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if>
          <dgm:else name="Name5">
            <dgm:constrLst>
              <dgm:constr type="l" for="ch" forName="LShape" refType="w" fact="0.002"/>
              <dgm:constr type="t" for="ch" forName="LShape" refType="h" fact="0.2347"/>
              <dgm:constr type="w" for="ch" forName="LShape" refType="w"/>
              <dgm:constr type="h" for="ch" forName="LShape" refType="h" fact="0.5164"/>
              <dgm:constr type="l" for="ch" forName="ParentText" refType="w" fact="0"/>
              <dgm:constr type="t" for="ch" forName="ParentText" refType="h" fact="0.32"/>
              <dgm:constr type="w" for="ch" forName="ParentText" refType="w" fact="0.902"/>
              <dgm:constr type="h" for="ch" forName="ParentText" refType="h" fact="0.68"/>
              <dgm:constr type="l" for="ch" forName="Triangle" refType="w" fact="0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else>
        </dgm:choose>
        <dgm:layoutNode name="LShape" styleLbl="alignNode1">
          <dgm:alg type="sp"/>
          <dgm:choose name="Name6">
            <dgm:if name="Name7" func="var" arg="dir" op="equ" val="norm">
              <dgm:shape xmlns:r="http://schemas.openxmlformats.org/officeDocument/2006/relationships" rot="90" type="corner" r:blip="">
                <dgm:adjLst>
                  <dgm:adj idx="1" val="0.1612"/>
                  <dgm:adj idx="2" val="0.1611"/>
                </dgm:adjLst>
              </dgm:shape>
            </dgm:if>
            <dgm:else name="Name8">
              <dgm:shape xmlns:r="http://schemas.openxmlformats.org/officeDocument/2006/relationships" rot="180" type="corner" r:blip="">
                <dgm:adjLst>
                  <dgm:adj idx="1" val="0.1612"/>
                  <dgm:adj idx="2" val="0.1611"/>
                </dgm:adjLst>
              </dgm:shape>
            </dgm:else>
          </dgm:choose>
          <dgm:presOf/>
        </dgm:layoutNode>
        <dgm:layoutNode name="ParentTex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9">
          <dgm:if name="Name10" axis="followSib" ptType="node" func="cnt" op="gte" val="1">
            <dgm:layoutNode name="Triangle" styleLbl="alignNode1">
              <dgm:alg type="sp"/>
              <dgm:choose name="Name11">
                <dgm:if name="Name12" func="var" arg="dir" op="equ" val="norm">
                  <dgm:shape xmlns:r="http://schemas.openxmlformats.org/officeDocument/2006/relationships" type="triangle" r:blip="">
                    <dgm:adjLst>
                      <dgm:adj idx="1" val="1"/>
                    </dgm:adjLst>
                  </dgm:shape>
                </dgm:if>
                <dgm:else name="Name13">
                  <dgm:shape xmlns:r="http://schemas.openxmlformats.org/officeDocument/2006/relationships" rot="90" type="triangle" r:blip="">
                    <dgm:adjLst>
                      <dgm:adj idx="1" val="1"/>
                    </dgm:adjLst>
                  </dgm:shape>
                </dgm:else>
              </dgm:choose>
              <dgm:presOf/>
            </dgm:layoutNode>
          </dgm:if>
          <dgm:else name="Name14"/>
        </dgm:choose>
      </dgm:layoutNode>
      <dgm:forEach name="sibTransForEach" axis="followSib" ptType="sibTrans" cnt="1">
        <dgm:layoutNode name="sibTrans">
          <dgm:alg type="composite">
            <dgm:param type="ar" val="0.861"/>
          </dgm:alg>
          <dgm:constrLst>
            <dgm:constr type="w" for="ch" forName="space" refType="w"/>
            <dgm:constr type="h" for="ch" forName="space" refType="w"/>
          </dgm:constrLst>
          <dgm:layoutNode name="space" styleLbl="alignNode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E31415-8265-4896-A9E5-9A4F8AA0E2A0}" type="datetimeFigureOut">
              <a:rPr lang="en-US" smtClean="0"/>
              <a:t>5/15/2020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8CA60F-58B8-4D7B-9F7E-1F637C6D22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97101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O que vem a sua cabeça quando você pensa em pesquisa científica? </a:t>
            </a:r>
            <a:br>
              <a:rPr lang="pt-BR" dirty="0"/>
            </a:br>
            <a:r>
              <a:rPr lang="pt-BR" dirty="0"/>
              <a:t>Geralmente estamos habituados a pensar em coisas de filme, mas no senso prático, a pesquisa científica é muito mais... modesta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 pesquisador é uma pessoa que questiona o meio onde vive e a forma como as coisas funcionam.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8CA60F-58B8-4D7B-9F7E-1F637C6D228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0334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O </a:t>
            </a:r>
            <a:r>
              <a:rPr lang="pt-BR" dirty="0" err="1"/>
              <a:t>StarsCTF</a:t>
            </a:r>
            <a:r>
              <a:rPr lang="pt-BR" dirty="0"/>
              <a:t> é o nosso evento on-line. Fizemos um evento de teste no dia 25/04, foi </a:t>
            </a:r>
            <a:r>
              <a:rPr lang="pt-BR" dirty="0" err="1"/>
              <a:t>super</a:t>
            </a:r>
            <a:r>
              <a:rPr lang="pt-BR" dirty="0"/>
              <a:t> legal, convidamos alguns amigos para jogar, eles testaram a plataforma e recebemos feedbacks valiosos. </a:t>
            </a:r>
          </a:p>
          <a:p>
            <a:r>
              <a:rPr lang="pt-BR" dirty="0"/>
              <a:t>Em agradecimento, enviamos certificados de participação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8CA60F-58B8-4D7B-9F7E-1F637C6D228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7059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Você já pode se cadastrar para participar do evento 1, que vai acontecer no dia 6.</a:t>
            </a:r>
          </a:p>
          <a:p>
            <a:r>
              <a:rPr lang="pt-BR" dirty="0"/>
              <a:t>Você recebe esse </a:t>
            </a:r>
            <a:r>
              <a:rPr lang="pt-BR" dirty="0" err="1"/>
              <a:t>email</a:t>
            </a:r>
            <a:r>
              <a:rPr lang="pt-BR" dirty="0"/>
              <a:t> fofo de boas vindas com os questionários, preenche (se quiser), confirma a sua conta e é só esperar.</a:t>
            </a:r>
          </a:p>
          <a:p>
            <a:r>
              <a:rPr lang="pt-BR" dirty="0"/>
              <a:t>No dia da partida, você insere o token que recebeu no </a:t>
            </a:r>
            <a:r>
              <a:rPr lang="pt-BR" dirty="0" err="1"/>
              <a:t>email</a:t>
            </a:r>
            <a:r>
              <a:rPr lang="pt-BR" dirty="0"/>
              <a:t> e pode começar a jogar.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8CA60F-58B8-4D7B-9F7E-1F637C6D228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2429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err="1"/>
              <a:t>Hackerspaces</a:t>
            </a:r>
            <a:r>
              <a:rPr lang="pt-BR" dirty="0"/>
              <a:t> são lugares incríveis com atividades diversas oferecidas para a comunidade. </a:t>
            </a:r>
          </a:p>
          <a:p>
            <a:r>
              <a:rPr lang="pt-BR" dirty="0"/>
              <a:t>Apesar de serem atividades presenciais em grande parte, geralmente são espaços alugados e eles precisam de apoio pra poder continuar operando depois que essa quarentena passar. </a:t>
            </a:r>
          </a:p>
          <a:p>
            <a:r>
              <a:rPr lang="pt-BR" dirty="0"/>
              <a:t>Verifique se sua cidade possui um e como você pode contribuir.</a:t>
            </a:r>
          </a:p>
          <a:p>
            <a:r>
              <a:rPr lang="pt-BR" dirty="0"/>
              <a:t>Se a sua cidade não possui, fica aí a dica de juntar uma galera e fazer um </a:t>
            </a:r>
            <a:r>
              <a:rPr lang="pt-BR" dirty="0">
                <a:sym typeface="Wingdings" panose="05000000000000000000" pitchFamily="2" charset="2"/>
              </a:rPr>
              <a:t></a:t>
            </a:r>
          </a:p>
          <a:p>
            <a:r>
              <a:rPr lang="pt-BR" dirty="0">
                <a:sym typeface="Wingdings" panose="05000000000000000000" pitchFamily="2" charset="2"/>
              </a:rPr>
              <a:t>Hoje eu gostaria de apresentar o LHC, o Laboratório Hacker de Campinas. Eles possuem muitos projetos </a:t>
            </a:r>
            <a:r>
              <a:rPr lang="pt-BR" dirty="0" err="1">
                <a:sym typeface="Wingdings" panose="05000000000000000000" pitchFamily="2" charset="2"/>
              </a:rPr>
              <a:t>makers</a:t>
            </a:r>
            <a:r>
              <a:rPr lang="pt-BR" dirty="0">
                <a:sym typeface="Wingdings" panose="05000000000000000000" pitchFamily="2" charset="2"/>
              </a:rPr>
              <a:t> envolvendo eletrônica, </a:t>
            </a:r>
            <a:r>
              <a:rPr lang="pt-BR" dirty="0" err="1">
                <a:sym typeface="Wingdings" panose="05000000000000000000" pitchFamily="2" charset="2"/>
              </a:rPr>
              <a:t>IoT</a:t>
            </a:r>
            <a:r>
              <a:rPr lang="pt-BR" dirty="0">
                <a:sym typeface="Wingdings" panose="05000000000000000000" pitchFamily="2" charset="2"/>
              </a:rPr>
              <a:t>. Quase sempre encontro com eles nos eventos e eles são demais. Quem for da região ou quem não for também pode entrar em contato com eles através do grupo do </a:t>
            </a:r>
            <a:r>
              <a:rPr lang="pt-BR" dirty="0" err="1">
                <a:sym typeface="Wingdings" panose="05000000000000000000" pitchFamily="2" charset="2"/>
              </a:rPr>
              <a:t>telegram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8CA60F-58B8-4D7B-9F7E-1F637C6D228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9480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/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Pesquisa vem do latim 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perquirere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, que significa buscar com afinco  </a:t>
            </a:r>
          </a:p>
          <a:p>
            <a:pPr rtl="0" fontAlgn="base"/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pesquisa é feita de forma ordenada de problemas teóricos ou práticos e é planejada.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8CA60F-58B8-4D7B-9F7E-1F637C6D228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1407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/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 um visão mais macro, você escolhe um tema, pesquisa o que já é conhecido sobre ele (parte chamada de revisão de literatura), define um problema apresenta uma justificativa e planeja o seu estudo. Se vai ser um experimento, um estudo de caso, etc. Faz a coleta destes dados, analisa e apresenta </a:t>
            </a:r>
          </a:p>
          <a:p>
            <a:pPr rtl="0" fontAlgn="base"/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Portanto, ela é uma investigação. E esta investigação pode ser feita nas áreas de exatas, humanas e biológicas 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8CA60F-58B8-4D7B-9F7E-1F637C6D228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2622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Gamificação é a utilização de elementos de jogo em contextos que não são um jogo.</a:t>
            </a:r>
          </a:p>
          <a:p>
            <a:r>
              <a:rPr lang="pt-BR" dirty="0"/>
              <a:t>Por exemplo, você pode aprender um conteúdo sobre criptografia através da leitura de um artigo e aplicar seus conhecimentos recém adquiridos fazendo desafios em plataformas como o </a:t>
            </a:r>
            <a:r>
              <a:rPr lang="pt-BR" dirty="0" err="1"/>
              <a:t>Hack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Box ou participando de um CTF (on-line, hein? #</a:t>
            </a:r>
            <a:r>
              <a:rPr lang="pt-BR" dirty="0" err="1"/>
              <a:t>fiqueemcasa</a:t>
            </a:r>
            <a:r>
              <a:rPr lang="pt-BR" dirty="0"/>
              <a:t>). você encontra vários elementos de jogo como pontos, emblemas, ou ranking</a:t>
            </a:r>
          </a:p>
          <a:p>
            <a:r>
              <a:rPr lang="pt-BR" dirty="0"/>
              <a:t>Para ser classificado como um jogo, é necessário que você tenha uma meta clara e estabelecida,</a:t>
            </a:r>
            <a:r>
              <a:rPr lang="en-US" dirty="0"/>
              <a:t> </a:t>
            </a:r>
            <a:r>
              <a:rPr lang="en-US" dirty="0" err="1"/>
              <a:t>regras</a:t>
            </a:r>
            <a:r>
              <a:rPr lang="en-US" dirty="0"/>
              <a:t>, Sistema de feedback, que </a:t>
            </a:r>
            <a:r>
              <a:rPr lang="en-US" dirty="0" err="1"/>
              <a:t>informa</a:t>
            </a:r>
            <a:r>
              <a:rPr lang="en-US" dirty="0"/>
              <a:t> </a:t>
            </a:r>
            <a:r>
              <a:rPr lang="en-US" dirty="0" err="1"/>
              <a:t>sobre</a:t>
            </a:r>
            <a:r>
              <a:rPr lang="en-US" dirty="0"/>
              <a:t> o </a:t>
            </a:r>
            <a:r>
              <a:rPr lang="en-US" dirty="0" err="1"/>
              <a:t>seu</a:t>
            </a:r>
            <a:r>
              <a:rPr lang="en-US" dirty="0"/>
              <a:t> </a:t>
            </a:r>
            <a:r>
              <a:rPr lang="en-US" dirty="0" err="1"/>
              <a:t>avanço</a:t>
            </a:r>
            <a:r>
              <a:rPr lang="en-US" dirty="0"/>
              <a:t> no </a:t>
            </a:r>
            <a:r>
              <a:rPr lang="en-US" dirty="0" err="1"/>
              <a:t>jogo</a:t>
            </a:r>
            <a:r>
              <a:rPr lang="en-US" dirty="0"/>
              <a:t>, se </a:t>
            </a:r>
            <a:r>
              <a:rPr lang="en-US" dirty="0" err="1"/>
              <a:t>você</a:t>
            </a:r>
            <a:r>
              <a:rPr lang="en-US" dirty="0"/>
              <a:t> </a:t>
            </a:r>
            <a:r>
              <a:rPr lang="en-US" dirty="0" err="1"/>
              <a:t>agiu</a:t>
            </a:r>
            <a:r>
              <a:rPr lang="en-US" dirty="0"/>
              <a:t> </a:t>
            </a:r>
            <a:r>
              <a:rPr lang="en-US" dirty="0" err="1"/>
              <a:t>certo</a:t>
            </a:r>
            <a:r>
              <a:rPr lang="en-US" dirty="0"/>
              <a:t>, </a:t>
            </a:r>
            <a:r>
              <a:rPr lang="en-US" dirty="0" err="1"/>
              <a:t>errado</a:t>
            </a:r>
            <a:r>
              <a:rPr lang="en-US" dirty="0"/>
              <a:t>… 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dirty="0" err="1"/>
              <a:t>até</a:t>
            </a:r>
            <a:r>
              <a:rPr lang="en-US" dirty="0"/>
              <a:t> se </a:t>
            </a:r>
            <a:r>
              <a:rPr lang="en-US" dirty="0" err="1"/>
              <a:t>você</a:t>
            </a:r>
            <a:r>
              <a:rPr lang="en-US" dirty="0"/>
              <a:t> </a:t>
            </a:r>
            <a:r>
              <a:rPr lang="en-US" dirty="0" err="1"/>
              <a:t>morreu</a:t>
            </a:r>
            <a:r>
              <a:rPr lang="en-US" dirty="0"/>
              <a:t>.</a:t>
            </a:r>
          </a:p>
          <a:p>
            <a:r>
              <a:rPr lang="en-US" dirty="0"/>
              <a:t>O </a:t>
            </a:r>
            <a:r>
              <a:rPr lang="en-US" dirty="0" err="1"/>
              <a:t>tópico</a:t>
            </a:r>
            <a:r>
              <a:rPr lang="en-US" dirty="0"/>
              <a:t> que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considero</a:t>
            </a:r>
            <a:r>
              <a:rPr lang="en-US" dirty="0"/>
              <a:t>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importante</a:t>
            </a:r>
            <a:r>
              <a:rPr lang="en-US" dirty="0"/>
              <a:t> é a </a:t>
            </a:r>
            <a:r>
              <a:rPr lang="en-US" dirty="0" err="1"/>
              <a:t>participação</a:t>
            </a:r>
            <a:r>
              <a:rPr lang="en-US" dirty="0"/>
              <a:t> </a:t>
            </a:r>
            <a:r>
              <a:rPr lang="en-US" dirty="0" err="1"/>
              <a:t>voluntária</a:t>
            </a:r>
            <a:r>
              <a:rPr lang="en-US" dirty="0"/>
              <a:t>. </a:t>
            </a:r>
            <a:r>
              <a:rPr lang="en-US" dirty="0" err="1"/>
              <a:t>Porque</a:t>
            </a:r>
            <a:r>
              <a:rPr lang="en-US" dirty="0"/>
              <a:t> </a:t>
            </a:r>
            <a:r>
              <a:rPr lang="en-US" dirty="0" err="1"/>
              <a:t>indica</a:t>
            </a:r>
            <a:r>
              <a:rPr lang="en-US" dirty="0"/>
              <a:t> que </a:t>
            </a:r>
            <a:r>
              <a:rPr lang="en-US" dirty="0" err="1"/>
              <a:t>você</a:t>
            </a:r>
            <a:r>
              <a:rPr lang="en-US" dirty="0"/>
              <a:t> </a:t>
            </a:r>
            <a:r>
              <a:rPr lang="en-US" dirty="0" err="1"/>
              <a:t>está</a:t>
            </a:r>
            <a:r>
              <a:rPr lang="en-US" dirty="0"/>
              <a:t> de </a:t>
            </a:r>
            <a:r>
              <a:rPr lang="en-US" dirty="0" err="1"/>
              <a:t>acordo</a:t>
            </a:r>
            <a:r>
              <a:rPr lang="en-US" dirty="0"/>
              <a:t> com </a:t>
            </a:r>
            <a:r>
              <a:rPr lang="en-US" dirty="0" err="1"/>
              <a:t>todas</a:t>
            </a:r>
            <a:r>
              <a:rPr lang="en-US" dirty="0"/>
              <a:t> as </a:t>
            </a:r>
            <a:r>
              <a:rPr lang="en-US" dirty="0" err="1"/>
              <a:t>outras</a:t>
            </a:r>
            <a:r>
              <a:rPr lang="en-US" dirty="0"/>
              <a:t> </a:t>
            </a:r>
            <a:r>
              <a:rPr lang="en-US" dirty="0" err="1"/>
              <a:t>condições</a:t>
            </a:r>
            <a:r>
              <a:rPr lang="en-US" dirty="0"/>
              <a:t> </a:t>
            </a:r>
            <a:r>
              <a:rPr lang="en-US" dirty="0" err="1"/>
              <a:t>expressas</a:t>
            </a:r>
            <a:r>
              <a:rPr lang="en-US" dirty="0"/>
              <a:t> </a:t>
            </a:r>
            <a:r>
              <a:rPr lang="en-US" dirty="0" err="1"/>
              <a:t>acima</a:t>
            </a:r>
            <a:r>
              <a:rPr lang="en-US" dirty="0"/>
              <a:t>.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8CA60F-58B8-4D7B-9F7E-1F637C6D228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724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/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Primeiro – com quem eu jogo? </a:t>
            </a:r>
          </a:p>
          <a:p>
            <a:pPr rtl="0" fontAlgn="base"/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Você pode jogar sozinho ou em grupo. - depende da regra do CTF que você está participando </a:t>
            </a:r>
          </a:p>
          <a:p>
            <a:pPr rtl="0" fontAlgn="base"/>
            <a:r>
              <a:rPr lang="pt-B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Onde eu jogo? 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on-line ou presencial </a:t>
            </a:r>
          </a:p>
          <a:p>
            <a:pPr rtl="0" fontAlgn="base"/>
            <a:r>
              <a:rPr lang="pt-B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Qual estilo eu jogo? 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</a:t>
            </a:r>
          </a:p>
          <a:p>
            <a:pPr rtl="0" fontAlgn="base"/>
            <a:r>
              <a:rPr lang="pt-BR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Jeopardy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pPr rtl="0" fontAlgn="base"/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Resolver uma série de desafios de diferentes categorias, como Web, Forense, Criptografia, Infraestrutura. </a:t>
            </a:r>
          </a:p>
          <a:p>
            <a:pPr rtl="0" fontAlgn="base"/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Os desafios são separados e pontuados por 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nivel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de dificuldade  </a:t>
            </a:r>
          </a:p>
          <a:p>
            <a:pPr rtl="0" fontAlgn="base"/>
            <a:r>
              <a:rPr lang="pt-B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Ataque/Defesa 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dois times que devem atacar o time adversário e defender o seu território </a:t>
            </a:r>
          </a:p>
          <a:p>
            <a:pPr rtl="0" fontAlgn="base"/>
            <a:r>
              <a:rPr lang="pt-BR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Mixed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– que é 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metadinha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de cada </a:t>
            </a:r>
          </a:p>
          <a:p>
            <a:r>
              <a:rPr lang="en-US" b="1" dirty="0"/>
              <a:t>King of the Hill </a:t>
            </a:r>
            <a:r>
              <a:rPr lang="en-US" dirty="0"/>
              <a:t>– </a:t>
            </a:r>
            <a:r>
              <a:rPr lang="en-US" dirty="0" err="1"/>
              <a:t>estilo</a:t>
            </a:r>
            <a:r>
              <a:rPr lang="en-US" dirty="0"/>
              <a:t>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muito</a:t>
            </a:r>
            <a:r>
              <a:rPr lang="en-US" dirty="0"/>
              <a:t> </a:t>
            </a:r>
            <a:r>
              <a:rPr lang="en-US" dirty="0" err="1"/>
              <a:t>comum</a:t>
            </a:r>
            <a:r>
              <a:rPr lang="en-US" dirty="0"/>
              <a:t> </a:t>
            </a:r>
            <a:r>
              <a:rPr lang="en-US" dirty="0" err="1"/>
              <a:t>onde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participantes</a:t>
            </a:r>
            <a:r>
              <a:rPr lang="en-US" dirty="0"/>
              <a:t> </a:t>
            </a:r>
            <a:r>
              <a:rPr lang="en-US" dirty="0" err="1"/>
              <a:t>atacam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máquina</a:t>
            </a:r>
            <a:r>
              <a:rPr lang="en-US" dirty="0"/>
              <a:t> e </a:t>
            </a:r>
            <a:r>
              <a:rPr lang="en-US" dirty="0" err="1"/>
              <a:t>tem</a:t>
            </a:r>
            <a:r>
              <a:rPr lang="en-US" dirty="0"/>
              <a:t> o </a:t>
            </a:r>
            <a:r>
              <a:rPr lang="en-US" dirty="0" err="1"/>
              <a:t>controle</a:t>
            </a:r>
            <a:r>
              <a:rPr lang="en-US" dirty="0"/>
              <a:t> </a:t>
            </a:r>
            <a:r>
              <a:rPr lang="en-US" dirty="0" err="1"/>
              <a:t>sobre</a:t>
            </a:r>
            <a:r>
              <a:rPr lang="en-US" dirty="0"/>
              <a:t> </a:t>
            </a:r>
            <a:r>
              <a:rPr lang="en-US" dirty="0" err="1"/>
              <a:t>ela</a:t>
            </a:r>
            <a:r>
              <a:rPr lang="en-US" dirty="0"/>
              <a:t>. O </a:t>
            </a:r>
            <a:r>
              <a:rPr lang="en-US" dirty="0" err="1"/>
              <a:t>objetivo</a:t>
            </a:r>
            <a:r>
              <a:rPr lang="en-US" dirty="0"/>
              <a:t> é </a:t>
            </a:r>
            <a:r>
              <a:rPr lang="en-US" dirty="0" err="1"/>
              <a:t>defende</a:t>
            </a:r>
            <a:r>
              <a:rPr lang="en-US" dirty="0"/>
              <a:t>-la. Caso outro </a:t>
            </a:r>
            <a:r>
              <a:rPr lang="en-US" dirty="0" err="1"/>
              <a:t>atacante</a:t>
            </a:r>
            <a:r>
              <a:rPr lang="en-US" dirty="0"/>
              <a:t> </a:t>
            </a:r>
            <a:r>
              <a:rPr lang="en-US" dirty="0" err="1"/>
              <a:t>consiga</a:t>
            </a:r>
            <a:r>
              <a:rPr lang="en-US" dirty="0"/>
              <a:t> o </a:t>
            </a:r>
            <a:r>
              <a:rPr lang="en-US" dirty="0" err="1"/>
              <a:t>controle</a:t>
            </a:r>
            <a:r>
              <a:rPr lang="en-US" dirty="0"/>
              <a:t>, é </a:t>
            </a:r>
            <a:r>
              <a:rPr lang="en-US" dirty="0" err="1"/>
              <a:t>função</a:t>
            </a:r>
            <a:r>
              <a:rPr lang="en-US" dirty="0"/>
              <a:t> </a:t>
            </a:r>
            <a:r>
              <a:rPr lang="en-US" dirty="0" err="1"/>
              <a:t>deste</a:t>
            </a:r>
            <a:r>
              <a:rPr lang="en-US" dirty="0"/>
              <a:t> novo time </a:t>
            </a:r>
            <a:r>
              <a:rPr lang="en-US" dirty="0" err="1"/>
              <a:t>proteger</a:t>
            </a:r>
            <a:r>
              <a:rPr lang="en-US" dirty="0"/>
              <a:t> a </a:t>
            </a:r>
            <a:r>
              <a:rPr lang="en-US" dirty="0" err="1"/>
              <a:t>máquina</a:t>
            </a:r>
            <a:r>
              <a:rPr lang="en-US" dirty="0"/>
              <a:t> e </a:t>
            </a:r>
            <a:r>
              <a:rPr lang="en-US" dirty="0" err="1"/>
              <a:t>consequentemente</a:t>
            </a:r>
            <a:r>
              <a:rPr lang="en-US" dirty="0"/>
              <a:t>, </a:t>
            </a:r>
            <a:r>
              <a:rPr lang="en-US" dirty="0" err="1"/>
              <a:t>seu</a:t>
            </a:r>
            <a:r>
              <a:rPr lang="en-US" dirty="0"/>
              <a:t> </a:t>
            </a:r>
            <a:r>
              <a:rPr lang="en-US" dirty="0" err="1"/>
              <a:t>posto</a:t>
            </a:r>
            <a:r>
              <a:rPr lang="en-US" dirty="0"/>
              <a:t>. O </a:t>
            </a:r>
            <a:r>
              <a:rPr lang="en-US" dirty="0" err="1"/>
              <a:t>Hackaflag</a:t>
            </a:r>
            <a:r>
              <a:rPr lang="en-US" dirty="0"/>
              <a:t> de 2018 da </a:t>
            </a:r>
            <a:r>
              <a:rPr lang="en-US" dirty="0" err="1"/>
              <a:t>Roadsec</a:t>
            </a:r>
            <a:r>
              <a:rPr lang="en-US" dirty="0"/>
              <a:t> </a:t>
            </a:r>
            <a:r>
              <a:rPr lang="en-US" dirty="0" err="1"/>
              <a:t>foi</a:t>
            </a:r>
            <a:r>
              <a:rPr lang="en-US" dirty="0"/>
              <a:t> </a:t>
            </a:r>
            <a:r>
              <a:rPr lang="en-US" dirty="0" err="1"/>
              <a:t>neste</a:t>
            </a:r>
            <a:r>
              <a:rPr lang="en-US" dirty="0"/>
              <a:t> </a:t>
            </a:r>
            <a:r>
              <a:rPr lang="en-US" dirty="0" err="1"/>
              <a:t>formato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8CA60F-58B8-4D7B-9F7E-1F637C6D228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6808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/>
            <a:r>
              <a:rPr lang="pt-B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1996 – DEF CON – </a:t>
            </a:r>
            <a:r>
              <a:rPr lang="pt-BR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Defense</a:t>
            </a:r>
            <a:r>
              <a:rPr lang="pt-B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pt-BR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Readiness</a:t>
            </a:r>
            <a:r>
              <a:rPr lang="pt-B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pt-BR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Condition</a:t>
            </a:r>
            <a:r>
              <a:rPr lang="pt-B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 Condição de prontidão de defesa)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pPr rtl="0" fontAlgn="base"/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DEF CON foi criada pelo Jeff Moss e acontece desde 1993 e reúne profissionais de diversas áreas, como estudantes, advogados, pesquisadores, funcionários do governo. É um evento com palestras, atividades, workshops, campeonatos, festas, demo 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labs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 primeiro CTF formal aconteceu em 1996 e a contagem dos pontos era feita de forma manual com juízes e havia apenas 4 times competindo. </a:t>
            </a:r>
          </a:p>
          <a:p>
            <a:endParaRPr lang="pt-B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 fontAlgn="base"/>
            <a:r>
              <a:rPr lang="pt-B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2004 – H2HC – Hackers </a:t>
            </a:r>
            <a:r>
              <a:rPr lang="pt-BR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pt-B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Hackers </a:t>
            </a:r>
            <a:r>
              <a:rPr lang="pt-BR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Conference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pPr rtl="0" fontAlgn="base"/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É a conferência mais antiga do Brasil, que organizada por Rodrigo Branco e Filipe Balestra, possui palestras técnicas de segurança da informação de nível intermediário e avançado, cursos e workshops (alguns pagos a parte). </a:t>
            </a:r>
          </a:p>
          <a:p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 2004, houve o primeiro CTF e a competição foi aberta ao público em geral, que estava presente no evento ou não através de uma conexão com um servidor que hospedava os desafios </a:t>
            </a:r>
          </a:p>
          <a:p>
            <a:endParaRPr lang="pt-B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 fontAlgn="base"/>
            <a:r>
              <a:rPr lang="pt-B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2011 – </a:t>
            </a:r>
            <a:r>
              <a:rPr lang="pt-BR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Bsides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pPr rtl="0" fontAlgn="base"/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Organizada pelo Alberto Fabiano, 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Anchises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Moraes, Ranieri 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Ramera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e Thiago 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Bordini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</a:p>
          <a:p>
            <a:pPr rtl="0" fontAlgn="base"/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Security 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Bsides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é um circuito de conferencias que possui varias edições ao redor do mundo e aqui no Brasil possui um CTF de 24 horas de duração </a:t>
            </a:r>
          </a:p>
          <a:p>
            <a:endParaRPr lang="en-US" dirty="0"/>
          </a:p>
          <a:p>
            <a:pPr rtl="0" fontAlgn="base"/>
            <a:r>
              <a:rPr lang="pt-B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2014 – </a:t>
            </a:r>
            <a:r>
              <a:rPr lang="pt-BR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Cryptorave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pPr rtl="0" fontAlgn="base"/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 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crytorave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é um evento que ocorre desde 2014 por financiamento coletivo e possui um CTF de 24 horas </a:t>
            </a:r>
          </a:p>
          <a:p>
            <a:pPr rtl="0" fontAlgn="base"/>
            <a:endParaRPr lang="pt-B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 fontAlgn="base"/>
            <a:r>
              <a:rPr lang="pt-B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2014 – </a:t>
            </a:r>
            <a:r>
              <a:rPr lang="pt-BR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Roadsec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pPr rtl="0" fontAlgn="base"/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 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Roadsec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é um evento 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intinerante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que acontece em várias cidades ao longo do ano. Em 2014, foi feito um CTF local, ou seja, o participante tinha que se deslocar até o local da competição para participar. A partir de 2017, foi adicionado o CTF on-line. </a:t>
            </a:r>
          </a:p>
          <a:p>
            <a:pPr rtl="0" fontAlgn="base"/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competição é feita em etapas e a disputa para saber quem é o vencedor ocorre na edição de encerramento, em São Paulo 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8CA60F-58B8-4D7B-9F7E-1F637C6D228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4195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Este é o meu projeto de conclusão da Especialização que estou fazendo, em computação aplicada a educação.</a:t>
            </a:r>
          </a:p>
          <a:p>
            <a:r>
              <a:rPr lang="pt-BR" dirty="0"/>
              <a:t>O objetivo é fazer uma análise 360 do Capture </a:t>
            </a:r>
            <a:r>
              <a:rPr lang="pt-BR" dirty="0" err="1"/>
              <a:t>the</a:t>
            </a:r>
            <a:r>
              <a:rPr lang="pt-BR" dirty="0"/>
              <a:t> Flag para entender suas mecânicas de funcionamento e o que leva o jogador a participar de uma competição de 1 dia ou mais</a:t>
            </a:r>
            <a:endParaRPr lang="pt-BR" dirty="0">
              <a:cs typeface="Calibri"/>
            </a:endParaRPr>
          </a:p>
          <a:p>
            <a:r>
              <a:rPr lang="pt-BR" dirty="0"/>
              <a:t>O que é o estado de fluxo? – é um estado mental onde a pessoa está completamente imersa no que está fazendo. Psicologicamente falando, o cérebro é capaz de se concentrar em apenas uma tarefa. Quando é atingido o estado de fluxo, o cérebro desconsidera necessidades básicas, como fome, sede, se é dia, se é noite e está totalmente focado na atividade.</a:t>
            </a:r>
            <a:endParaRPr lang="en-US" dirty="0"/>
          </a:p>
          <a:p>
            <a:r>
              <a:rPr lang="en-US" dirty="0" err="1"/>
              <a:t>Jogadores</a:t>
            </a:r>
            <a:r>
              <a:rPr lang="en-US" dirty="0"/>
              <a:t> de </a:t>
            </a:r>
            <a:r>
              <a:rPr lang="en-US" dirty="0" err="1"/>
              <a:t>esportes</a:t>
            </a:r>
            <a:r>
              <a:rPr lang="en-US" dirty="0"/>
              <a:t> </a:t>
            </a:r>
            <a:r>
              <a:rPr lang="en-US" dirty="0" err="1"/>
              <a:t>olímpicos</a:t>
            </a:r>
            <a:r>
              <a:rPr lang="en-US" dirty="0"/>
              <a:t> </a:t>
            </a:r>
            <a:r>
              <a:rPr lang="en-US" dirty="0" err="1"/>
              <a:t>relatam</a:t>
            </a:r>
            <a:r>
              <a:rPr lang="en-US" dirty="0"/>
              <a:t> </a:t>
            </a:r>
            <a:r>
              <a:rPr lang="en-US" dirty="0" err="1"/>
              <a:t>ter</a:t>
            </a:r>
            <a:r>
              <a:rPr lang="en-US" dirty="0"/>
              <a:t> </a:t>
            </a:r>
            <a:r>
              <a:rPr lang="en-US" dirty="0" err="1"/>
              <a:t>essa</a:t>
            </a:r>
            <a:r>
              <a:rPr lang="en-US" dirty="0"/>
              <a:t> </a:t>
            </a:r>
            <a:r>
              <a:rPr lang="en-US" dirty="0" err="1"/>
              <a:t>experiência</a:t>
            </a:r>
            <a:r>
              <a:rPr lang="en-US" dirty="0"/>
              <a:t> </a:t>
            </a:r>
            <a:r>
              <a:rPr lang="en-US" dirty="0" err="1"/>
              <a:t>quando</a:t>
            </a:r>
            <a:r>
              <a:rPr lang="en-US" dirty="0"/>
              <a:t> </a:t>
            </a:r>
            <a:r>
              <a:rPr lang="en-US" dirty="0" err="1"/>
              <a:t>estão</a:t>
            </a:r>
            <a:r>
              <a:rPr lang="en-US" dirty="0"/>
              <a:t> </a:t>
            </a:r>
            <a:r>
              <a:rPr lang="en-US" dirty="0" err="1"/>
              <a:t>competindo</a:t>
            </a:r>
            <a:r>
              <a:rPr lang="en-US" dirty="0"/>
              <a:t>. </a:t>
            </a:r>
            <a:r>
              <a:rPr lang="en-US" dirty="0" err="1"/>
              <a:t>Artistas</a:t>
            </a:r>
            <a:r>
              <a:rPr lang="en-US" dirty="0"/>
              <a:t> </a:t>
            </a:r>
            <a:r>
              <a:rPr lang="en-US" dirty="0" err="1"/>
              <a:t>também</a:t>
            </a:r>
            <a:r>
              <a:rPr lang="en-US" dirty="0"/>
              <a:t> </a:t>
            </a:r>
            <a:r>
              <a:rPr lang="en-US" dirty="0" err="1"/>
              <a:t>relatam</a:t>
            </a:r>
            <a:r>
              <a:rPr lang="en-US" dirty="0"/>
              <a:t> </a:t>
            </a:r>
            <a:r>
              <a:rPr lang="en-US" dirty="0" err="1"/>
              <a:t>ter</a:t>
            </a:r>
            <a:r>
              <a:rPr lang="en-US" dirty="0"/>
              <a:t>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/>
              <a:t>tipo</a:t>
            </a:r>
            <a:r>
              <a:rPr lang="en-US" dirty="0"/>
              <a:t> de </a:t>
            </a:r>
            <a:r>
              <a:rPr lang="en-US" dirty="0" err="1"/>
              <a:t>experiência</a:t>
            </a:r>
            <a:r>
              <a:rPr lang="en-US" dirty="0"/>
              <a:t> </a:t>
            </a:r>
            <a:r>
              <a:rPr lang="en-US" dirty="0" err="1"/>
              <a:t>quando</a:t>
            </a:r>
            <a:r>
              <a:rPr lang="en-US" dirty="0"/>
              <a:t> </a:t>
            </a:r>
            <a:r>
              <a:rPr lang="en-US" dirty="0" err="1"/>
              <a:t>estão</a:t>
            </a:r>
            <a:r>
              <a:rPr lang="en-US" dirty="0"/>
              <a:t> </a:t>
            </a:r>
            <a:r>
              <a:rPr lang="en-US" dirty="0" err="1"/>
              <a:t>compondo</a:t>
            </a:r>
            <a:r>
              <a:rPr lang="en-US" dirty="0"/>
              <a:t> 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dirty="0" err="1"/>
              <a:t>executando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seus</a:t>
            </a:r>
            <a:r>
              <a:rPr lang="en-US" dirty="0"/>
              <a:t> </a:t>
            </a:r>
            <a:r>
              <a:rPr lang="en-US" dirty="0" err="1"/>
              <a:t>trabalhos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8CA60F-58B8-4D7B-9F7E-1F637C6D228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4705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Para facilitar o entendimento, o projeto foi dividido em quatro etapas.</a:t>
            </a:r>
          </a:p>
          <a:p>
            <a:r>
              <a:rPr lang="pt-BR" dirty="0"/>
              <a:t>Na fase de planejamento, que eu considero a mais importante, dimensionamos o tamanho do trabalho</a:t>
            </a:r>
          </a:p>
          <a:p>
            <a:r>
              <a:rPr lang="pt-BR" dirty="0"/>
              <a:t>O tema da pesquisa, qual seria abordagem, o tipo de experimento desenvolvido.</a:t>
            </a:r>
          </a:p>
          <a:p>
            <a:r>
              <a:rPr lang="pt-BR" dirty="0"/>
              <a:t>Atualmente, estou começando a fase de coleta de dados nos eventos (e vocês podem participar, hein? Não percam ainda nesta temporada eu explico) </a:t>
            </a:r>
          </a:p>
          <a:p>
            <a:r>
              <a:rPr lang="pt-BR" dirty="0"/>
              <a:t>Após a coleta iniciarei a fase de análises, aqui estamos falando de estatística mesmo para avaliar o que realmente foi coletado de relevante</a:t>
            </a:r>
          </a:p>
          <a:p>
            <a:r>
              <a:rPr lang="pt-BR" dirty="0"/>
              <a:t>E as conclusões, que são os achados de pesquisa mais interessantes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8CA60F-58B8-4D7B-9F7E-1F637C6D228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4988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Sobre o </a:t>
            </a:r>
            <a:r>
              <a:rPr lang="pt-BR" dirty="0" err="1"/>
              <a:t>coronavirus</a:t>
            </a:r>
            <a:r>
              <a:rPr lang="pt-BR" dirty="0"/>
              <a:t> e como a minha pesquisa foi afetada</a:t>
            </a:r>
          </a:p>
          <a:p>
            <a:r>
              <a:rPr lang="pt-BR" dirty="0"/>
              <a:t>Com o cancelamento dos eventos presenciais, eu tive que readaptar a minha pesquisa de alguma forma para que eu pudesse fazer on-line</a:t>
            </a:r>
          </a:p>
          <a:p>
            <a:r>
              <a:rPr lang="pt-BR" dirty="0"/>
              <a:t>Depois de chorar, quebrar a cabeça, chegamos a um formato e com apoio da minha maravilhosa equipe estamos operacionalizando isso. </a:t>
            </a:r>
          </a:p>
          <a:p>
            <a:r>
              <a:rPr lang="pt-BR" dirty="0">
                <a:cs typeface="Calibri" panose="020F0502020204030204"/>
              </a:rPr>
              <a:t>Antes a análise seria feita em dois eventos presenciais, a </a:t>
            </a:r>
            <a:r>
              <a:rPr lang="pt-BR" dirty="0" err="1">
                <a:cs typeface="Calibri" panose="020F0502020204030204"/>
              </a:rPr>
              <a:t>Bsides</a:t>
            </a:r>
            <a:r>
              <a:rPr lang="pt-BR" dirty="0">
                <a:cs typeface="Calibri" panose="020F0502020204030204"/>
              </a:rPr>
              <a:t> e </a:t>
            </a:r>
            <a:r>
              <a:rPr lang="pt-BR" dirty="0" err="1">
                <a:cs typeface="Calibri" panose="020F0502020204030204"/>
              </a:rPr>
              <a:t>Cryptorave</a:t>
            </a:r>
            <a:r>
              <a:rPr lang="pt-BR" dirty="0">
                <a:cs typeface="Calibri" panose="020F0502020204030204"/>
              </a:rPr>
              <a:t> e um evento on-line, o </a:t>
            </a:r>
            <a:r>
              <a:rPr lang="pt-BR" dirty="0" err="1">
                <a:cs typeface="Calibri" panose="020F0502020204030204"/>
              </a:rPr>
              <a:t>StarsCTF</a:t>
            </a:r>
            <a:endParaRPr lang="pt-BR" dirty="0">
              <a:cs typeface="Calibri" panose="020F0502020204030204"/>
            </a:endParaRPr>
          </a:p>
          <a:p>
            <a:r>
              <a:rPr lang="pt-BR" dirty="0">
                <a:cs typeface="Calibri" panose="020F0502020204030204"/>
              </a:rPr>
              <a:t>Com a modificação, agora faremos duas edições do </a:t>
            </a:r>
            <a:r>
              <a:rPr lang="pt-BR" dirty="0" err="1">
                <a:cs typeface="Calibri" panose="020F0502020204030204"/>
              </a:rPr>
              <a:t>StarsCTF</a:t>
            </a:r>
            <a:r>
              <a:rPr lang="pt-BR" dirty="0">
                <a:cs typeface="Calibri" panose="020F0502020204030204"/>
              </a:rPr>
              <a:t> para análise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8CA60F-58B8-4D7B-9F7E-1F637C6D228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3478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5E97A1-F1BF-4D42-9BEC-97C7602524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BFE2E51-4343-4AD6-B5EE-DB75002561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E889257-7C6B-4E9A-BC98-1AA2B8022D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5E0E11-2575-4D31-98DD-73A18E5734F9}" type="datetimeFigureOut">
              <a:rPr lang="pt-BR" smtClean="0"/>
              <a:t>15/05/2020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CD67BF4-DFDF-4BA2-84CD-BC37B7A649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47B4172-3B86-4B01-8F8E-36D814BC1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AF3C5-D8C5-43A6-88C2-0E70B380A9A2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67429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6DDFC3-D05B-494F-AD7C-A7BC4E243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3E1BDDED-472A-4355-8EE1-C848C37B8F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F589168-3DD9-451B-B0BE-18A987929E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5E0E11-2575-4D31-98DD-73A18E5734F9}" type="datetimeFigureOut">
              <a:rPr lang="pt-BR" smtClean="0"/>
              <a:t>15/05/2020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E56AA19-A865-4B9B-8948-4C8253090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41312DB-CCEE-4986-83FB-E9FF9DACEA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AF3C5-D8C5-43A6-88C2-0E70B380A9A2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010052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8692538C-AB1B-445E-9F55-3478820CF38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934A54D3-507E-41C5-BBA8-59E1626A1D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DA032C0-0CD2-4D23-841A-25F1D5B9E4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5E0E11-2575-4D31-98DD-73A18E5734F9}" type="datetimeFigureOut">
              <a:rPr lang="pt-BR" smtClean="0"/>
              <a:t>15/05/2020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CFC31DB-2214-46F5-B445-CAD9F78B95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EF9D0E9-85FA-4246-A8F6-745CF5B67C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AF3C5-D8C5-43A6-88C2-0E70B380A9A2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768339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inhadotempo-ct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148388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394041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linhadotempo-ct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5194929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linhadotempo-ct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25916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163146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nhadotempo-ct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8107375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5E97A1-F1BF-4D42-9BEC-97C7602524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BFE2E51-4343-4AD6-B5EE-DB75002561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E889257-7C6B-4E9A-BC98-1AA2B8022D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5E0E11-2575-4D31-98DD-73A18E5734F9}" type="datetimeFigureOut">
              <a:rPr lang="pt-BR" smtClean="0"/>
              <a:t>15/05/2020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CD67BF4-DFDF-4BA2-84CD-BC37B7A649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47B4172-3B86-4B01-8F8E-36D814BC1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AF3C5-D8C5-43A6-88C2-0E70B380A9A2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455038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1E9D49F-E2BF-4E54-A196-E9761188B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3BD383E-1BA1-4457-BB57-272CE93454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AA6E93E-6A70-4A5C-B084-5AAD6B8803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5E0E11-2575-4D31-98DD-73A18E5734F9}" type="datetimeFigureOut">
              <a:rPr lang="pt-BR" smtClean="0"/>
              <a:t>15/05/2020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739E3FD-10CF-4E85-9983-AA3A592D71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D92BBEA-51BB-4A3E-812C-397B17057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AF3C5-D8C5-43A6-88C2-0E70B380A9A2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185048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1E9D49F-E2BF-4E54-A196-E9761188B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3BD383E-1BA1-4457-BB57-272CE93454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AA6E93E-6A70-4A5C-B084-5AAD6B8803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5E0E11-2575-4D31-98DD-73A18E5734F9}" type="datetimeFigureOut">
              <a:rPr lang="pt-BR" smtClean="0"/>
              <a:t>15/05/2020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739E3FD-10CF-4E85-9983-AA3A592D71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D92BBEA-51BB-4A3E-812C-397B17057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AF3C5-D8C5-43A6-88C2-0E70B380A9A2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129938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70F548-A8E5-4550-B44B-66FE600F8E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2F14DBF-B009-4867-841F-B34B275FDF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1487CF62-FD22-490E-A60F-BCA37E61F5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9BC9F736-F26C-46DD-AD89-A336750DBA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60023D6A-F9D5-4E30-BD0F-8D185515714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8C8BE0B8-DA88-4C64-96E0-2DE39CAC88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5E0E11-2575-4D31-98DD-73A18E5734F9}" type="datetimeFigureOut">
              <a:rPr lang="pt-BR" smtClean="0"/>
              <a:t>15/05/2020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4297C967-9130-4A99-AF4A-8C7E48B15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8D9C7A21-E9C6-4F68-BE1F-7CEF27E39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AF3C5-D8C5-43A6-88C2-0E70B380A9A2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8452888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3274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linhadotempo-ct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7936778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5/15/2020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81349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5/15/2020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365166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5/15/2020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49271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5/15/2020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07188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5/15/2020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298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5/15/2020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900865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5/15/2020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34132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CA1187-7C2D-4732-8910-5BBAB01DB4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3992C55-62D1-4ECC-9C3B-7D72C1D8D8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AFFC1AF-A63A-4FFE-8803-00FAB1B2E0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5E0E11-2575-4D31-98DD-73A18E5734F9}" type="datetimeFigureOut">
              <a:rPr lang="pt-BR" smtClean="0"/>
              <a:t>15/05/2020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83A12CD-C718-423C-B578-3CBD022311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55DB3E8-541D-4765-AE41-CF061449A2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AF3C5-D8C5-43A6-88C2-0E70B380A9A2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4760835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5/15/2020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926932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5/15/2020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875249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5/15/2020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107485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5/15/2020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936120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6311425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inhadotempo-ct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188440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EADECF5-51AC-41D6-997A-AC5996D70F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69A5B8D-ACD9-4FE7-A3AD-BE60E79FFA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437EF72F-7777-4F28-A67B-61ADC0F394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33CC32F-3BBF-4836-A23A-4C187B6903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5E0E11-2575-4D31-98DD-73A18E5734F9}" type="datetimeFigureOut">
              <a:rPr lang="pt-BR" smtClean="0"/>
              <a:t>15/05/2020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CC980B7-C206-497F-A4E1-289CCF85BB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39C6535-0CB4-4938-84F6-0A1343596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AF3C5-D8C5-43A6-88C2-0E70B380A9A2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445154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70F548-A8E5-4550-B44B-66FE600F8E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2F14DBF-B009-4867-841F-B34B275FDF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1487CF62-FD22-490E-A60F-BCA37E61F5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9BC9F736-F26C-46DD-AD89-A336750DBA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60023D6A-F9D5-4E30-BD0F-8D185515714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8C8BE0B8-DA88-4C64-96E0-2DE39CAC88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5E0E11-2575-4D31-98DD-73A18E5734F9}" type="datetimeFigureOut">
              <a:rPr lang="pt-BR" smtClean="0"/>
              <a:t>15/05/2020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4297C967-9130-4A99-AF4A-8C7E48B15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8D9C7A21-E9C6-4F68-BE1F-7CEF27E39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AF3C5-D8C5-43A6-88C2-0E70B380A9A2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970734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17D8A2-5484-40B6-888E-C85405AA0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320EA05A-03E2-4E92-B238-DD5C768A57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5E0E11-2575-4D31-98DD-73A18E5734F9}" type="datetimeFigureOut">
              <a:rPr lang="pt-BR" smtClean="0"/>
              <a:t>15/05/2020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F97DDB74-9EC5-4566-9589-735C28AA8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BDC21DF9-4C5A-4FA0-B23E-3DB657F61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AF3C5-D8C5-43A6-88C2-0E70B380A9A2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797095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63EAB68F-F78B-4E12-B330-EDB17C5EBD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5E0E11-2575-4D31-98DD-73A18E5734F9}" type="datetimeFigureOut">
              <a:rPr lang="pt-BR" smtClean="0"/>
              <a:t>15/05/2020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97FB8FC6-4959-4BCA-9BF4-5EA6884B1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5105AEDC-1E7F-40CB-B523-442604057C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AF3C5-D8C5-43A6-88C2-0E70B380A9A2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060892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066A294-D6DC-479D-9BB2-2DB9AF9F1B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7628551-49FD-4000-9DE2-52062B903A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BFE8956B-F623-467B-9B90-EA3A0CF4D8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791BE777-C8F4-4C28-B5FF-9019E00207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5E0E11-2575-4D31-98DD-73A18E5734F9}" type="datetimeFigureOut">
              <a:rPr lang="pt-BR" smtClean="0"/>
              <a:t>15/05/2020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5BDE09E-9CF5-421B-8EE7-89568BEFFF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5C4D6F4-337A-4001-A602-8F985ECD5E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AF3C5-D8C5-43A6-88C2-0E70B380A9A2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332690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C15356A-4CC7-41CF-9788-5A19966F5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B50DE8C2-CF31-4456-BD3E-1FDB705D7C7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1AC82BF8-3EBA-4868-8D16-75F3A5D5B3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32C53058-6F9A-4F68-8894-0D79241057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5E0E11-2575-4D31-98DD-73A18E5734F9}" type="datetimeFigureOut">
              <a:rPr lang="pt-BR" smtClean="0"/>
              <a:t>15/05/2020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B339EDA-F3E5-42C8-806F-4CBE77CBB6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9402CAC7-6F84-4686-8B2C-5ED97F2E8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AF3C5-D8C5-43A6-88C2-0E70B380A9A2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428734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5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6BD2E54D-FD71-47B0-A707-280588B6D5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0062F36-4649-4E09-8354-F09B5C45C5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F6C5EA6-B8D0-4127-A074-28056FFBEB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5E0E11-2575-4D31-98DD-73A18E5734F9}" type="datetimeFigureOut">
              <a:rPr lang="pt-BR" smtClean="0"/>
              <a:t>15/05/2020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A0389DF-C88D-49AF-B36E-62BF8511E9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D59ADF1-5956-4B0B-88EB-2F37379C6F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AAF3C5-D8C5-43A6-88C2-0E70B380A9A2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948601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702" r:id="rId12"/>
    <p:sldLayoutId id="2147483835" r:id="rId13"/>
    <p:sldLayoutId id="2147483836" r:id="rId14"/>
    <p:sldLayoutId id="2147483862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739860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703" r:id="rId3"/>
    <p:sldLayoutId id="2147483704" r:id="rId4"/>
    <p:sldLayoutId id="2147483705" r:id="rId5"/>
    <p:sldLayoutId id="2147483875" r:id="rId6"/>
    <p:sldLayoutId id="2147483876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5E0E11-2575-4D31-98DD-73A18E5734F9}" type="datetimeFigureOut">
              <a:rPr lang="pt-BR" smtClean="0"/>
              <a:t>15/05/2020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AAF3C5-D8C5-43A6-88C2-0E70B380A9A2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035126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8" r:id="rId1"/>
    <p:sldLayoutId id="2147483879" r:id="rId2"/>
    <p:sldLayoutId id="2147483880" r:id="rId3"/>
    <p:sldLayoutId id="2147483881" r:id="rId4"/>
    <p:sldLayoutId id="2147483882" r:id="rId5"/>
    <p:sldLayoutId id="2147483883" r:id="rId6"/>
    <p:sldLayoutId id="2147483884" r:id="rId7"/>
    <p:sldLayoutId id="2147483885" r:id="rId8"/>
    <p:sldLayoutId id="2147483886" r:id="rId9"/>
    <p:sldLayoutId id="2147483887" r:id="rId10"/>
    <p:sldLayoutId id="2147483888" r:id="rId11"/>
    <p:sldLayoutId id="2147483889" r:id="rId12"/>
    <p:sldLayoutId id="2147483890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13" Type="http://schemas.openxmlformats.org/officeDocument/2006/relationships/image" Target="../media/image47.png"/><Relationship Id="rId18" Type="http://schemas.openxmlformats.org/officeDocument/2006/relationships/image" Target="../media/image52.svg"/><Relationship Id="rId3" Type="http://schemas.openxmlformats.org/officeDocument/2006/relationships/image" Target="../media/image37.png"/><Relationship Id="rId21" Type="http://schemas.openxmlformats.org/officeDocument/2006/relationships/image" Target="../media/image55.png"/><Relationship Id="rId7" Type="http://schemas.openxmlformats.org/officeDocument/2006/relationships/image" Target="../media/image41.png"/><Relationship Id="rId12" Type="http://schemas.openxmlformats.org/officeDocument/2006/relationships/image" Target="../media/image46.svg"/><Relationship Id="rId17" Type="http://schemas.openxmlformats.org/officeDocument/2006/relationships/image" Target="../media/image51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50.svg"/><Relationship Id="rId20" Type="http://schemas.openxmlformats.org/officeDocument/2006/relationships/image" Target="../media/image54.sv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40.sv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5" Type="http://schemas.openxmlformats.org/officeDocument/2006/relationships/image" Target="../media/image49.png"/><Relationship Id="rId10" Type="http://schemas.openxmlformats.org/officeDocument/2006/relationships/image" Target="../media/image44.svg"/><Relationship Id="rId19" Type="http://schemas.openxmlformats.org/officeDocument/2006/relationships/image" Target="../media/image53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Relationship Id="rId14" Type="http://schemas.openxmlformats.org/officeDocument/2006/relationships/image" Target="../media/image48.svg"/><Relationship Id="rId22" Type="http://schemas.openxmlformats.org/officeDocument/2006/relationships/image" Target="../media/image56.sv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image" Target="../media/image6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61.jpeg"/><Relationship Id="rId5" Type="http://schemas.openxmlformats.org/officeDocument/2006/relationships/image" Target="../media/image60.jpeg"/><Relationship Id="rId4" Type="http://schemas.openxmlformats.org/officeDocument/2006/relationships/image" Target="../media/image59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2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4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svg"/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67.svg"/><Relationship Id="rId5" Type="http://schemas.openxmlformats.org/officeDocument/2006/relationships/image" Target="../media/image66.png"/><Relationship Id="rId10" Type="http://schemas.openxmlformats.org/officeDocument/2006/relationships/image" Target="../media/image71.svg"/><Relationship Id="rId4" Type="http://schemas.openxmlformats.org/officeDocument/2006/relationships/image" Target="../media/image65.svg"/><Relationship Id="rId9" Type="http://schemas.openxmlformats.org/officeDocument/2006/relationships/image" Target="../media/image7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7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starsctf.cf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7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4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86.svg"/><Relationship Id="rId7" Type="http://schemas.openxmlformats.org/officeDocument/2006/relationships/image" Target="../media/image90.sv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89.png"/><Relationship Id="rId5" Type="http://schemas.openxmlformats.org/officeDocument/2006/relationships/image" Target="../media/image88.svg"/><Relationship Id="rId4" Type="http://schemas.openxmlformats.org/officeDocument/2006/relationships/image" Target="../media/image87.png"/><Relationship Id="rId9" Type="http://schemas.openxmlformats.org/officeDocument/2006/relationships/image" Target="../media/image92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9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sv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98.svg"/><Relationship Id="rId4" Type="http://schemas.openxmlformats.org/officeDocument/2006/relationships/image" Target="../media/image9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4.xml"/><Relationship Id="rId6" Type="http://schemas.openxmlformats.org/officeDocument/2006/relationships/hyperlink" Target="https://www.linkedin.com/in/divinavitorino/" TargetMode="External"/><Relationship Id="rId5" Type="http://schemas.openxmlformats.org/officeDocument/2006/relationships/hyperlink" Target="mailto:divina.vitorino@gmail.com" TargetMode="External"/><Relationship Id="rId4" Type="http://schemas.openxmlformats.org/officeDocument/2006/relationships/image" Target="../media/image10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g"/><Relationship Id="rId3" Type="http://schemas.openxmlformats.org/officeDocument/2006/relationships/image" Target="../media/image12.jpg"/><Relationship Id="rId7" Type="http://schemas.openxmlformats.org/officeDocument/2006/relationships/image" Target="../media/image16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5.jpg"/><Relationship Id="rId11" Type="http://schemas.openxmlformats.org/officeDocument/2006/relationships/image" Target="../media/image20.jpeg"/><Relationship Id="rId5" Type="http://schemas.openxmlformats.org/officeDocument/2006/relationships/image" Target="../media/image14.jpg"/><Relationship Id="rId10" Type="http://schemas.openxmlformats.org/officeDocument/2006/relationships/image" Target="../media/image19.jpg"/><Relationship Id="rId4" Type="http://schemas.openxmlformats.org/officeDocument/2006/relationships/image" Target="../media/image13.jpg"/><Relationship Id="rId9" Type="http://schemas.openxmlformats.org/officeDocument/2006/relationships/image" Target="../media/image18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4.xml"/><Relationship Id="rId5" Type="http://schemas.openxmlformats.org/officeDocument/2006/relationships/image" Target="../media/image23.png"/><Relationship Id="rId4" Type="http://schemas.openxmlformats.org/officeDocument/2006/relationships/image" Target="../media/image22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sv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12" Type="http://schemas.openxmlformats.org/officeDocument/2006/relationships/image" Target="../media/image3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4.xml"/><Relationship Id="rId6" Type="http://schemas.openxmlformats.org/officeDocument/2006/relationships/diagramColors" Target="../diagrams/colors2.xml"/><Relationship Id="rId11" Type="http://schemas.openxmlformats.org/officeDocument/2006/relationships/image" Target="../media/image33.svg"/><Relationship Id="rId5" Type="http://schemas.openxmlformats.org/officeDocument/2006/relationships/diagramQuickStyle" Target="../diagrams/quickStyle2.xml"/><Relationship Id="rId10" Type="http://schemas.openxmlformats.org/officeDocument/2006/relationships/image" Target="../media/image32.png"/><Relationship Id="rId4" Type="http://schemas.openxmlformats.org/officeDocument/2006/relationships/diagramLayout" Target="../diagrams/layout2.xml"/><Relationship Id="rId9" Type="http://schemas.openxmlformats.org/officeDocument/2006/relationships/image" Target="../media/image31.sv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7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F8772AE-8860-40BD-8136-7E34B0AEE5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32903" y="949325"/>
            <a:ext cx="8071706" cy="2387600"/>
          </a:xfrm>
        </p:spPr>
        <p:txBody>
          <a:bodyPr>
            <a:normAutofit/>
          </a:bodyPr>
          <a:lstStyle/>
          <a:p>
            <a:pPr algn="l"/>
            <a:r>
              <a:rPr lang="pt-BR" sz="6600" b="1">
                <a:solidFill>
                  <a:schemeClr val="bg1"/>
                </a:solidFill>
                <a:latin typeface="Consolas" panose="020B0609020204030204" pitchFamily="49" charset="0"/>
              </a:rPr>
              <a:t>Escovando o bit emocional do CTF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D40105D-678F-434B-A9F2-507A11D2CF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32902" y="3429000"/>
            <a:ext cx="8071697" cy="1655762"/>
          </a:xfrm>
        </p:spPr>
        <p:txBody>
          <a:bodyPr vert="horz" lIns="91440" tIns="45720" rIns="91440" bIns="45720" rtlCol="0">
            <a:normAutofit/>
          </a:bodyPr>
          <a:lstStyle/>
          <a:p>
            <a:pPr algn="l"/>
            <a:r>
              <a:rPr lang="pt-BR" sz="3200" b="1">
                <a:solidFill>
                  <a:schemeClr val="bg1"/>
                </a:solidFill>
                <a:latin typeface="Consolas" panose="020B0609020204030204" pitchFamily="49" charset="0"/>
              </a:rPr>
              <a:t>Parte 1</a:t>
            </a:r>
          </a:p>
        </p:txBody>
      </p:sp>
      <p:cxnSp>
        <p:nvCxnSpPr>
          <p:cNvPr id="50" name="Straight Connector 9">
            <a:extLst>
              <a:ext uri="{FF2B5EF4-FFF2-40B4-BE49-F238E27FC236}">
                <a16:creationId xmlns:a16="http://schemas.microsoft.com/office/drawing/2014/main" id="{EC4521DE-248E-440D-AAD6-FD9E7D34B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5285" y="0"/>
            <a:ext cx="0" cy="685800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11">
            <a:extLst>
              <a:ext uri="{FF2B5EF4-FFF2-40B4-BE49-F238E27FC236}">
                <a16:creationId xmlns:a16="http://schemas.microsoft.com/office/drawing/2014/main" id="{442C13FA-4C0F-42D0-9626-5BA6040D8C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6252485"/>
            <a:ext cx="1219200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3980101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DB182A-B7EE-4F6B-9562-F74637A5AC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b="1" dirty="0">
                <a:latin typeface="Consolas" panose="020B0609020204030204" pitchFamily="49" charset="0"/>
              </a:rPr>
              <a:t>#</a:t>
            </a:r>
            <a:r>
              <a:rPr lang="pt-BR" b="1" dirty="0" err="1">
                <a:latin typeface="Consolas" panose="020B0609020204030204" pitchFamily="49" charset="0"/>
              </a:rPr>
              <a:t>gamification</a:t>
            </a:r>
            <a:endParaRPr lang="pt-BR" b="1" dirty="0">
              <a:latin typeface="Consolas" panose="020B06090202040302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CA02DC-D9CC-4DF9-9F13-7E4214EDC5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4686" y="1565220"/>
            <a:ext cx="4739640" cy="18637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8A4CB71-26CC-4DF4-A7A1-7037408EFEC6}"/>
              </a:ext>
            </a:extLst>
          </p:cNvPr>
          <p:cNvSpPr txBox="1"/>
          <p:nvPr/>
        </p:nvSpPr>
        <p:spPr>
          <a:xfrm>
            <a:off x="8383180" y="3429000"/>
            <a:ext cx="1486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MD5 </a:t>
            </a:r>
            <a:r>
              <a:rPr lang="pt-BR" b="1" dirty="0" err="1"/>
              <a:t>Decrypt</a:t>
            </a:r>
            <a:endParaRPr lang="en-US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BFD7D96-E30A-4515-96DF-E6E67188AC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4686" y="4126411"/>
            <a:ext cx="4786314" cy="187166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CE5CB7B-C309-40E5-8670-2FFEFB9FF9B8}"/>
              </a:ext>
            </a:extLst>
          </p:cNvPr>
          <p:cNvSpPr txBox="1"/>
          <p:nvPr/>
        </p:nvSpPr>
        <p:spPr>
          <a:xfrm>
            <a:off x="8995828" y="6123543"/>
            <a:ext cx="13234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err="1"/>
              <a:t>HacktheBox</a:t>
            </a:r>
            <a:endParaRPr lang="en-US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6BFE9BC-8F8E-4F32-B7E1-983B132129D2}"/>
              </a:ext>
            </a:extLst>
          </p:cNvPr>
          <p:cNvSpPr txBox="1"/>
          <p:nvPr/>
        </p:nvSpPr>
        <p:spPr>
          <a:xfrm>
            <a:off x="707706" y="1597713"/>
            <a:ext cx="27300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Um jogo deve ter: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7873DC0-6F3B-40EF-A2A8-034CC4CB75B4}"/>
              </a:ext>
            </a:extLst>
          </p:cNvPr>
          <p:cNvSpPr txBox="1"/>
          <p:nvPr/>
        </p:nvSpPr>
        <p:spPr>
          <a:xfrm>
            <a:off x="1100960" y="3159880"/>
            <a:ext cx="1942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Elementos de jogo</a:t>
            </a:r>
            <a:endParaRPr lang="en-US" b="1" dirty="0"/>
          </a:p>
        </p:txBody>
      </p:sp>
      <p:pic>
        <p:nvPicPr>
          <p:cNvPr id="16" name="Graphic 15" descr="Medal">
            <a:extLst>
              <a:ext uri="{FF2B5EF4-FFF2-40B4-BE49-F238E27FC236}">
                <a16:creationId xmlns:a16="http://schemas.microsoft.com/office/drawing/2014/main" id="{51FCDAD8-3A6E-4FBC-B390-3B6100AE37F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50506" y="2133737"/>
            <a:ext cx="914400" cy="914400"/>
          </a:xfrm>
          <a:prstGeom prst="rect">
            <a:avLst/>
          </a:prstGeom>
        </p:spPr>
      </p:pic>
      <p:pic>
        <p:nvPicPr>
          <p:cNvPr id="18" name="Graphic 17" descr="Podium">
            <a:extLst>
              <a:ext uri="{FF2B5EF4-FFF2-40B4-BE49-F238E27FC236}">
                <a16:creationId xmlns:a16="http://schemas.microsoft.com/office/drawing/2014/main" id="{D99F2553-ECCA-4C4B-B7E4-C2C8940E6AD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525165" y="2133884"/>
            <a:ext cx="914400" cy="914400"/>
          </a:xfrm>
          <a:prstGeom prst="rect">
            <a:avLst/>
          </a:prstGeom>
        </p:spPr>
      </p:pic>
      <p:pic>
        <p:nvPicPr>
          <p:cNvPr id="20" name="Graphic 19" descr="Trophy">
            <a:extLst>
              <a:ext uri="{FF2B5EF4-FFF2-40B4-BE49-F238E27FC236}">
                <a16:creationId xmlns:a16="http://schemas.microsoft.com/office/drawing/2014/main" id="{81149FB0-B7A6-4F50-9EE9-1965D0158D6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723196" y="2133737"/>
            <a:ext cx="914400" cy="9144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BD09659D-9C65-4EF9-AD6B-AE52802559E2}"/>
              </a:ext>
            </a:extLst>
          </p:cNvPr>
          <p:cNvSpPr txBox="1"/>
          <p:nvPr/>
        </p:nvSpPr>
        <p:spPr>
          <a:xfrm>
            <a:off x="381000" y="4788048"/>
            <a:ext cx="6921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Meta</a:t>
            </a:r>
            <a:endParaRPr lang="en-US" b="1" dirty="0"/>
          </a:p>
        </p:txBody>
      </p:sp>
      <p:pic>
        <p:nvPicPr>
          <p:cNvPr id="23" name="Graphic 22" descr="Bullseye">
            <a:extLst>
              <a:ext uri="{FF2B5EF4-FFF2-40B4-BE49-F238E27FC236}">
                <a16:creationId xmlns:a16="http://schemas.microsoft.com/office/drawing/2014/main" id="{51E7FF8D-BBD9-4976-A416-7AD72CF2C9D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49221" y="3729936"/>
            <a:ext cx="914400" cy="914400"/>
          </a:xfrm>
          <a:prstGeom prst="rect">
            <a:avLst/>
          </a:prstGeom>
        </p:spPr>
      </p:pic>
      <p:pic>
        <p:nvPicPr>
          <p:cNvPr id="25" name="Graphic 24" descr="Contract RTL">
            <a:extLst>
              <a:ext uri="{FF2B5EF4-FFF2-40B4-BE49-F238E27FC236}">
                <a16:creationId xmlns:a16="http://schemas.microsoft.com/office/drawing/2014/main" id="{1FD1AC4E-1505-4CE3-ABC0-8DE5DE88BFA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688469" y="3729936"/>
            <a:ext cx="914400" cy="9144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3020C81B-7302-43C4-B114-26FAFB1D61D5}"/>
              </a:ext>
            </a:extLst>
          </p:cNvPr>
          <p:cNvSpPr txBox="1"/>
          <p:nvPr/>
        </p:nvSpPr>
        <p:spPr>
          <a:xfrm>
            <a:off x="1785466" y="4760540"/>
            <a:ext cx="817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Regras</a:t>
            </a:r>
            <a:endParaRPr lang="en-US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9ED3A51-1021-42C3-84E7-564E66DD04FE}"/>
              </a:ext>
            </a:extLst>
          </p:cNvPr>
          <p:cNvSpPr txBox="1"/>
          <p:nvPr/>
        </p:nvSpPr>
        <p:spPr>
          <a:xfrm>
            <a:off x="1354203" y="6313589"/>
            <a:ext cx="1085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Feedback</a:t>
            </a:r>
            <a:endParaRPr lang="en-US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B1B6CAC-0259-45EF-AD4E-EB88C555E3F4}"/>
              </a:ext>
            </a:extLst>
          </p:cNvPr>
          <p:cNvSpPr txBox="1"/>
          <p:nvPr/>
        </p:nvSpPr>
        <p:spPr>
          <a:xfrm>
            <a:off x="2959077" y="4659540"/>
            <a:ext cx="13570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b="1" dirty="0"/>
              <a:t>Participação</a:t>
            </a:r>
          </a:p>
          <a:p>
            <a:pPr algn="ctr"/>
            <a:r>
              <a:rPr lang="pt-BR" b="1" dirty="0"/>
              <a:t>Voluntária</a:t>
            </a:r>
            <a:endParaRPr lang="en-US" b="1" dirty="0"/>
          </a:p>
        </p:txBody>
      </p:sp>
      <p:pic>
        <p:nvPicPr>
          <p:cNvPr id="30" name="Graphic 29" descr="Checkmark">
            <a:extLst>
              <a:ext uri="{FF2B5EF4-FFF2-40B4-BE49-F238E27FC236}">
                <a16:creationId xmlns:a16="http://schemas.microsoft.com/office/drawing/2014/main" id="{DB5A7BC8-5DF9-4005-AA40-8B2B22EFB20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50506" y="5342755"/>
            <a:ext cx="914400" cy="914400"/>
          </a:xfrm>
          <a:prstGeom prst="rect">
            <a:avLst/>
          </a:prstGeom>
        </p:spPr>
      </p:pic>
      <p:pic>
        <p:nvPicPr>
          <p:cNvPr id="32" name="Graphic 31" descr="Close">
            <a:extLst>
              <a:ext uri="{FF2B5EF4-FFF2-40B4-BE49-F238E27FC236}">
                <a16:creationId xmlns:a16="http://schemas.microsoft.com/office/drawing/2014/main" id="{D051EE3F-F7E3-481D-B7C0-3F0E2F86073B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415533" y="5342755"/>
            <a:ext cx="914400" cy="914400"/>
          </a:xfrm>
          <a:prstGeom prst="rect">
            <a:avLst/>
          </a:prstGeom>
        </p:spPr>
      </p:pic>
      <p:pic>
        <p:nvPicPr>
          <p:cNvPr id="34" name="Graphic 33" descr="No sign">
            <a:extLst>
              <a:ext uri="{FF2B5EF4-FFF2-40B4-BE49-F238E27FC236}">
                <a16:creationId xmlns:a16="http://schemas.microsoft.com/office/drawing/2014/main" id="{34315952-E4A3-40A5-B37D-F258A486E0CF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2475853" y="5342755"/>
            <a:ext cx="914400" cy="914400"/>
          </a:xfrm>
          <a:prstGeom prst="rect">
            <a:avLst/>
          </a:prstGeom>
        </p:spPr>
      </p:pic>
      <p:pic>
        <p:nvPicPr>
          <p:cNvPr id="36" name="Graphic 35" descr="Cheers">
            <a:extLst>
              <a:ext uri="{FF2B5EF4-FFF2-40B4-BE49-F238E27FC236}">
                <a16:creationId xmlns:a16="http://schemas.microsoft.com/office/drawing/2014/main" id="{71BC5570-4226-4A37-B639-E4F46E8863A1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3127717" y="372993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75529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3" grpId="0"/>
      <p:bldP spid="14" grpId="0"/>
      <p:bldP spid="21" grpId="0"/>
      <p:bldP spid="26" grpId="0"/>
      <p:bldP spid="27" grpId="0"/>
      <p:bldP spid="2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4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Título 9">
            <a:extLst>
              <a:ext uri="{FF2B5EF4-FFF2-40B4-BE49-F238E27FC236}">
                <a16:creationId xmlns:a16="http://schemas.microsoft.com/office/drawing/2014/main" id="{16F4C4B2-AE20-46AC-9316-36E9467EBD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32903" y="949325"/>
            <a:ext cx="8071706" cy="2387600"/>
          </a:xfrm>
        </p:spPr>
        <p:txBody>
          <a:bodyPr>
            <a:normAutofit/>
          </a:bodyPr>
          <a:lstStyle/>
          <a:p>
            <a:pPr algn="l"/>
            <a:r>
              <a:rPr lang="pt-BR" sz="6600" b="1" dirty="0">
                <a:solidFill>
                  <a:schemeClr val="bg1"/>
                </a:solidFill>
                <a:latin typeface="Consolas" panose="020B0609020204030204" pitchFamily="49" charset="0"/>
              </a:rPr>
              <a:t>C</a:t>
            </a:r>
            <a:r>
              <a:rPr lang="en-US" sz="6600" b="1" dirty="0">
                <a:solidFill>
                  <a:schemeClr val="bg1"/>
                </a:solidFill>
                <a:latin typeface="Consolas" panose="020B0609020204030204" pitchFamily="49" charset="0"/>
              </a:rPr>
              <a:t>TF? </a:t>
            </a:r>
            <a:r>
              <a:rPr lang="en-US" sz="66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Acho</a:t>
            </a:r>
            <a:r>
              <a:rPr lang="en-US" sz="6600" b="1" dirty="0">
                <a:solidFill>
                  <a:schemeClr val="bg1"/>
                </a:solidFill>
                <a:latin typeface="Consolas" panose="020B0609020204030204" pitchFamily="49" charset="0"/>
              </a:rPr>
              <a:t> que </a:t>
            </a:r>
            <a:r>
              <a:rPr lang="en-US" sz="66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já</a:t>
            </a:r>
            <a:r>
              <a:rPr lang="en-US" sz="6600" b="1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sz="66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ouvi</a:t>
            </a:r>
            <a:r>
              <a:rPr lang="en-US" sz="6600" b="1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sz="66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falar</a:t>
            </a:r>
            <a:r>
              <a:rPr lang="en-US" sz="6600" b="1" dirty="0">
                <a:solidFill>
                  <a:schemeClr val="bg1"/>
                </a:solidFill>
                <a:latin typeface="Consolas" panose="020B0609020204030204" pitchFamily="49" charset="0"/>
              </a:rPr>
              <a:t>…</a:t>
            </a:r>
            <a:endParaRPr lang="pt-BR" sz="6600" b="1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cxnSp>
        <p:nvCxnSpPr>
          <p:cNvPr id="18" name="Straight Connector 16">
            <a:extLst>
              <a:ext uri="{FF2B5EF4-FFF2-40B4-BE49-F238E27FC236}">
                <a16:creationId xmlns:a16="http://schemas.microsoft.com/office/drawing/2014/main" id="{EC4521DE-248E-440D-AAD6-FD9E7D34B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5285" y="0"/>
            <a:ext cx="0" cy="685800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8">
            <a:extLst>
              <a:ext uri="{FF2B5EF4-FFF2-40B4-BE49-F238E27FC236}">
                <a16:creationId xmlns:a16="http://schemas.microsoft.com/office/drawing/2014/main" id="{442C13FA-4C0F-42D0-9626-5BA6040D8C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6252485"/>
            <a:ext cx="1219200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Best Duo a Twitter: &quot;Vcs conhecem a mac Júlia?&quot;">
            <a:extLst>
              <a:ext uri="{FF2B5EF4-FFF2-40B4-BE49-F238E27FC236}">
                <a16:creationId xmlns:a16="http://schemas.microsoft.com/office/drawing/2014/main" id="{E0A26FC2-19C7-4F97-9E46-AC0A32998B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7637" y="3308333"/>
            <a:ext cx="2295295" cy="2519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8004672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99A25C-39A0-4D1C-98AC-17CE72230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b="1" dirty="0">
                <a:latin typeface="Consolas" panose="020B0609020204030204" pitchFamily="49" charset="0"/>
              </a:rPr>
              <a:t>#estilos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F6956CFD-BC2E-4FC0-A145-6FED61E39C76}"/>
              </a:ext>
            </a:extLst>
          </p:cNvPr>
          <p:cNvSpPr txBox="1"/>
          <p:nvPr/>
        </p:nvSpPr>
        <p:spPr>
          <a:xfrm>
            <a:off x="1981200" y="2433263"/>
            <a:ext cx="2034283" cy="3000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0837E711-C66D-48F0-A2BD-491B68DFF015}"/>
              </a:ext>
            </a:extLst>
          </p:cNvPr>
          <p:cNvSpPr txBox="1"/>
          <p:nvPr/>
        </p:nvSpPr>
        <p:spPr>
          <a:xfrm>
            <a:off x="1676400" y="2357063"/>
            <a:ext cx="2034283" cy="3000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AB3F44C4-36C1-4602-AB72-452160D5A525}"/>
              </a:ext>
            </a:extLst>
          </p:cNvPr>
          <p:cNvSpPr txBox="1"/>
          <p:nvPr/>
        </p:nvSpPr>
        <p:spPr>
          <a:xfrm>
            <a:off x="5427957" y="4633217"/>
            <a:ext cx="1314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accent6"/>
                </a:solidFill>
                <a:latin typeface="Consolas" panose="020B0609020204030204" pitchFamily="49" charset="0"/>
              </a:rPr>
              <a:t>JEOPARDY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8EC02EB-757F-49CC-8E83-3CFB372EF8B9}"/>
              </a:ext>
            </a:extLst>
          </p:cNvPr>
          <p:cNvSpPr txBox="1"/>
          <p:nvPr/>
        </p:nvSpPr>
        <p:spPr>
          <a:xfrm>
            <a:off x="8158957" y="4602891"/>
            <a:ext cx="897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accent6"/>
                </a:solidFill>
                <a:latin typeface="Consolas" panose="020B0609020204030204" pitchFamily="49" charset="0"/>
              </a:rPr>
              <a:t>MIXED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639C67BA-D204-4231-8DA0-0538C1C1F4C5}"/>
              </a:ext>
            </a:extLst>
          </p:cNvPr>
          <p:cNvSpPr txBox="1"/>
          <p:nvPr/>
        </p:nvSpPr>
        <p:spPr>
          <a:xfrm>
            <a:off x="7794122" y="5172451"/>
            <a:ext cx="2034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  <a:latin typeface="Consolas" panose="020B0609020204030204" pitchFamily="49" charset="0"/>
              </a:rPr>
              <a:t>ATAQUE/DEFESA</a:t>
            </a:r>
            <a:endParaRPr lang="pt-BR" b="1" dirty="0">
              <a:solidFill>
                <a:schemeClr val="accent6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8A026294-721A-4F18-8081-3025689C05ED}"/>
              </a:ext>
            </a:extLst>
          </p:cNvPr>
          <p:cNvSpPr txBox="1"/>
          <p:nvPr/>
        </p:nvSpPr>
        <p:spPr>
          <a:xfrm>
            <a:off x="5438773" y="3451970"/>
            <a:ext cx="20342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4"/>
                </a:solidFill>
                <a:latin typeface="Consolas" panose="020B0609020204030204" pitchFamily="49" charset="0"/>
              </a:rPr>
              <a:t>ON-LINE</a:t>
            </a:r>
            <a:endParaRPr lang="pt-BR" sz="2000" b="1" dirty="0">
              <a:solidFill>
                <a:schemeClr val="accent4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9C9D7509-67C8-4A19-9531-8AC6ABA34E95}"/>
              </a:ext>
            </a:extLst>
          </p:cNvPr>
          <p:cNvSpPr txBox="1"/>
          <p:nvPr/>
        </p:nvSpPr>
        <p:spPr>
          <a:xfrm>
            <a:off x="7879204" y="3451193"/>
            <a:ext cx="20342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chemeClr val="accent4"/>
                </a:solidFill>
                <a:latin typeface="Consolas" panose="020B0609020204030204" pitchFamily="49" charset="0"/>
              </a:rPr>
              <a:t>PRESENCIAL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C0DE1925-9030-4AC3-B769-E6C88D046969}"/>
              </a:ext>
            </a:extLst>
          </p:cNvPr>
          <p:cNvSpPr txBox="1"/>
          <p:nvPr/>
        </p:nvSpPr>
        <p:spPr>
          <a:xfrm>
            <a:off x="5427957" y="2475970"/>
            <a:ext cx="20342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chemeClr val="accent1"/>
                </a:solidFill>
                <a:latin typeface="Consolas" panose="020B0609020204030204" pitchFamily="49" charset="0"/>
              </a:rPr>
              <a:t>INDIVIDUAL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E48E4CDC-43F1-4210-B687-7C8E6308B11F}"/>
              </a:ext>
            </a:extLst>
          </p:cNvPr>
          <p:cNvSpPr txBox="1"/>
          <p:nvPr/>
        </p:nvSpPr>
        <p:spPr>
          <a:xfrm>
            <a:off x="8236466" y="2454117"/>
            <a:ext cx="20342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chemeClr val="accent1"/>
                </a:solidFill>
                <a:latin typeface="Consolas" panose="020B0609020204030204" pitchFamily="49" charset="0"/>
              </a:rPr>
              <a:t>GRUPO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47131723-E752-4313-B5A7-00F931B9CC78}"/>
              </a:ext>
            </a:extLst>
          </p:cNvPr>
          <p:cNvSpPr txBox="1"/>
          <p:nvPr/>
        </p:nvSpPr>
        <p:spPr>
          <a:xfrm>
            <a:off x="838200" y="2379924"/>
            <a:ext cx="31173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chemeClr val="accent1"/>
                </a:solidFill>
                <a:latin typeface="Consolas" panose="020B0609020204030204" pitchFamily="49" charset="0"/>
              </a:rPr>
              <a:t>Com quem eu jogo?</a:t>
            </a:r>
          </a:p>
        </p:txBody>
      </p:sp>
      <p:cxnSp>
        <p:nvCxnSpPr>
          <p:cNvPr id="16" name="Conector reto 15">
            <a:extLst>
              <a:ext uri="{FF2B5EF4-FFF2-40B4-BE49-F238E27FC236}">
                <a16:creationId xmlns:a16="http://schemas.microsoft.com/office/drawing/2014/main" id="{69C0CB61-DDC4-49BA-80C0-6165F4662454}"/>
              </a:ext>
            </a:extLst>
          </p:cNvPr>
          <p:cNvCxnSpPr>
            <a:cxnSpLocks/>
          </p:cNvCxnSpPr>
          <p:nvPr/>
        </p:nvCxnSpPr>
        <p:spPr>
          <a:xfrm>
            <a:off x="854581" y="3139440"/>
            <a:ext cx="977277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to 17">
            <a:extLst>
              <a:ext uri="{FF2B5EF4-FFF2-40B4-BE49-F238E27FC236}">
                <a16:creationId xmlns:a16="http://schemas.microsoft.com/office/drawing/2014/main" id="{0AC23D26-E970-4013-AD63-5D43DA242FC4}"/>
              </a:ext>
            </a:extLst>
          </p:cNvPr>
          <p:cNvCxnSpPr>
            <a:cxnSpLocks/>
          </p:cNvCxnSpPr>
          <p:nvPr/>
        </p:nvCxnSpPr>
        <p:spPr>
          <a:xfrm>
            <a:off x="854581" y="2042160"/>
            <a:ext cx="977277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4282F828-122E-4F94-A631-CCBCCAC83D7B}"/>
              </a:ext>
            </a:extLst>
          </p:cNvPr>
          <p:cNvSpPr txBox="1"/>
          <p:nvPr/>
        </p:nvSpPr>
        <p:spPr>
          <a:xfrm>
            <a:off x="853366" y="3423553"/>
            <a:ext cx="28125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chemeClr val="accent4"/>
                </a:solidFill>
                <a:latin typeface="Consolas" panose="020B0609020204030204" pitchFamily="49" charset="0"/>
              </a:rPr>
              <a:t>Como eu jogo?</a:t>
            </a:r>
          </a:p>
        </p:txBody>
      </p:sp>
      <p:cxnSp>
        <p:nvCxnSpPr>
          <p:cNvPr id="20" name="Conector reto 19">
            <a:extLst>
              <a:ext uri="{FF2B5EF4-FFF2-40B4-BE49-F238E27FC236}">
                <a16:creationId xmlns:a16="http://schemas.microsoft.com/office/drawing/2014/main" id="{E78EA11B-C0E2-4C0D-B3BA-2D4CC97E6637}"/>
              </a:ext>
            </a:extLst>
          </p:cNvPr>
          <p:cNvCxnSpPr>
            <a:cxnSpLocks/>
          </p:cNvCxnSpPr>
          <p:nvPr/>
        </p:nvCxnSpPr>
        <p:spPr>
          <a:xfrm>
            <a:off x="872159" y="4206240"/>
            <a:ext cx="977277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3CB79428-9F60-48F1-A77E-59E5D3D7B6F1}"/>
              </a:ext>
            </a:extLst>
          </p:cNvPr>
          <p:cNvSpPr txBox="1"/>
          <p:nvPr/>
        </p:nvSpPr>
        <p:spPr>
          <a:xfrm>
            <a:off x="838200" y="4721186"/>
            <a:ext cx="35596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chemeClr val="accent6"/>
                </a:solidFill>
                <a:latin typeface="Consolas" panose="020B0609020204030204" pitchFamily="49" charset="0"/>
              </a:rPr>
              <a:t>Qual estilo eu jogo?</a:t>
            </a:r>
          </a:p>
        </p:txBody>
      </p:sp>
      <p:cxnSp>
        <p:nvCxnSpPr>
          <p:cNvPr id="22" name="Conector reto 21">
            <a:extLst>
              <a:ext uri="{FF2B5EF4-FFF2-40B4-BE49-F238E27FC236}">
                <a16:creationId xmlns:a16="http://schemas.microsoft.com/office/drawing/2014/main" id="{21B9A588-241B-42FB-8120-A89529C26B8A}"/>
              </a:ext>
            </a:extLst>
          </p:cNvPr>
          <p:cNvCxnSpPr>
            <a:cxnSpLocks/>
          </p:cNvCxnSpPr>
          <p:nvPr/>
        </p:nvCxnSpPr>
        <p:spPr>
          <a:xfrm>
            <a:off x="853366" y="5700017"/>
            <a:ext cx="977277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aixaDeTexto 8">
            <a:extLst>
              <a:ext uri="{FF2B5EF4-FFF2-40B4-BE49-F238E27FC236}">
                <a16:creationId xmlns:a16="http://schemas.microsoft.com/office/drawing/2014/main" id="{43C6781E-2551-4B18-BD68-014047CF6333}"/>
              </a:ext>
            </a:extLst>
          </p:cNvPr>
          <p:cNvSpPr txBox="1"/>
          <p:nvPr/>
        </p:nvSpPr>
        <p:spPr>
          <a:xfrm>
            <a:off x="4935840" y="5140920"/>
            <a:ext cx="2320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  <a:latin typeface="Consolas" panose="020B0609020204030204" pitchFamily="49" charset="0"/>
              </a:rPr>
              <a:t>KING OF THE HILL</a:t>
            </a:r>
            <a:endParaRPr lang="pt-BR" b="1" dirty="0">
              <a:solidFill>
                <a:schemeClr val="accent6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560181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9" grpId="0"/>
      <p:bldP spid="21" grpId="0"/>
      <p:bldP spid="2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926585DC-A474-4436-AFD7-903BC7F9F07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128368" y="4522156"/>
            <a:ext cx="4937937" cy="136321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kern="1200" dirty="0">
                <a:solidFill>
                  <a:schemeClr val="tx1"/>
                </a:solidFill>
                <a:latin typeface="Consolas" panose="020B0609020204030204" pitchFamily="49" charset="0"/>
              </a:rPr>
              <a:t>#</a:t>
            </a:r>
            <a:r>
              <a:rPr lang="en-US" b="1" kern="1200" dirty="0" err="1">
                <a:solidFill>
                  <a:schemeClr val="tx1"/>
                </a:solidFill>
                <a:latin typeface="Consolas" panose="020B0609020204030204" pitchFamily="49" charset="0"/>
              </a:rPr>
              <a:t>linhadotempo</a:t>
            </a:r>
            <a:endParaRPr lang="en-US" b="1" kern="12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4" name="Freeform: Shape 78">
            <a:extLst>
              <a:ext uri="{FF2B5EF4-FFF2-40B4-BE49-F238E27FC236}">
                <a16:creationId xmlns:a16="http://schemas.microsoft.com/office/drawing/2014/main" id="{2E2D6188-24E5-426A-BB2A-3FA2D6B9C3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88331"/>
            <a:ext cx="3564638" cy="4569668"/>
          </a:xfrm>
          <a:custGeom>
            <a:avLst/>
            <a:gdLst>
              <a:gd name="connsiteX0" fmla="*/ 640080 w 3564638"/>
              <a:gd name="connsiteY0" fmla="*/ 0 h 4569668"/>
              <a:gd name="connsiteX1" fmla="*/ 3564638 w 3564638"/>
              <a:gd name="connsiteY1" fmla="*/ 2924558 h 4569668"/>
              <a:gd name="connsiteX2" fmla="*/ 3065170 w 3564638"/>
              <a:gd name="connsiteY2" fmla="*/ 4559707 h 4569668"/>
              <a:gd name="connsiteX3" fmla="*/ 3057720 w 3564638"/>
              <a:gd name="connsiteY3" fmla="*/ 4569668 h 4569668"/>
              <a:gd name="connsiteX4" fmla="*/ 0 w 3564638"/>
              <a:gd name="connsiteY4" fmla="*/ 4569668 h 4569668"/>
              <a:gd name="connsiteX5" fmla="*/ 0 w 3564638"/>
              <a:gd name="connsiteY5" fmla="*/ 72448 h 4569668"/>
              <a:gd name="connsiteX6" fmla="*/ 50679 w 3564638"/>
              <a:gd name="connsiteY6" fmla="*/ 59417 h 4569668"/>
              <a:gd name="connsiteX7" fmla="*/ 640080 w 3564638"/>
              <a:gd name="connsiteY7" fmla="*/ 0 h 4569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64638" h="4569668">
                <a:moveTo>
                  <a:pt x="640080" y="0"/>
                </a:moveTo>
                <a:cubicBezTo>
                  <a:pt x="2255269" y="0"/>
                  <a:pt x="3564638" y="1309369"/>
                  <a:pt x="3564638" y="2924558"/>
                </a:cubicBezTo>
                <a:cubicBezTo>
                  <a:pt x="3564638" y="3530254"/>
                  <a:pt x="3380508" y="4092944"/>
                  <a:pt x="3065170" y="4559707"/>
                </a:cubicBezTo>
                <a:lnTo>
                  <a:pt x="3057720" y="4569668"/>
                </a:lnTo>
                <a:lnTo>
                  <a:pt x="0" y="4569668"/>
                </a:lnTo>
                <a:lnTo>
                  <a:pt x="0" y="72448"/>
                </a:lnTo>
                <a:lnTo>
                  <a:pt x="50679" y="59417"/>
                </a:lnTo>
                <a:cubicBezTo>
                  <a:pt x="241061" y="20459"/>
                  <a:pt x="438181" y="0"/>
                  <a:pt x="640080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05" name="Freeform: Shape 80">
            <a:extLst>
              <a:ext uri="{FF2B5EF4-FFF2-40B4-BE49-F238E27FC236}">
                <a16:creationId xmlns:a16="http://schemas.microsoft.com/office/drawing/2014/main" id="{F6E384F5-137A-40B1-97F0-694CC6ECD5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122218"/>
            <a:ext cx="3730752" cy="4735782"/>
          </a:xfrm>
          <a:custGeom>
            <a:avLst/>
            <a:gdLst>
              <a:gd name="connsiteX0" fmla="*/ 640080 w 3730752"/>
              <a:gd name="connsiteY0" fmla="*/ 0 h 4735782"/>
              <a:gd name="connsiteX1" fmla="*/ 3730752 w 3730752"/>
              <a:gd name="connsiteY1" fmla="*/ 3090672 h 4735782"/>
              <a:gd name="connsiteX2" fmla="*/ 3357725 w 3730752"/>
              <a:gd name="connsiteY2" fmla="*/ 4563870 h 4735782"/>
              <a:gd name="connsiteX3" fmla="*/ 3253285 w 3730752"/>
              <a:gd name="connsiteY3" fmla="*/ 4735782 h 4735782"/>
              <a:gd name="connsiteX4" fmla="*/ 0 w 3730752"/>
              <a:gd name="connsiteY4" fmla="*/ 4735782 h 4735782"/>
              <a:gd name="connsiteX5" fmla="*/ 0 w 3730752"/>
              <a:gd name="connsiteY5" fmla="*/ 67215 h 4735782"/>
              <a:gd name="connsiteX6" fmla="*/ 17202 w 3730752"/>
              <a:gd name="connsiteY6" fmla="*/ 62792 h 4735782"/>
              <a:gd name="connsiteX7" fmla="*/ 640080 w 3730752"/>
              <a:gd name="connsiteY7" fmla="*/ 0 h 4735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30752" h="4735782">
                <a:moveTo>
                  <a:pt x="640080" y="0"/>
                </a:moveTo>
                <a:cubicBezTo>
                  <a:pt x="2347011" y="0"/>
                  <a:pt x="3730752" y="1383741"/>
                  <a:pt x="3730752" y="3090672"/>
                </a:cubicBezTo>
                <a:cubicBezTo>
                  <a:pt x="3730752" y="3624088"/>
                  <a:pt x="3595621" y="4125943"/>
                  <a:pt x="3357725" y="4563870"/>
                </a:cubicBezTo>
                <a:lnTo>
                  <a:pt x="3253285" y="4735782"/>
                </a:lnTo>
                <a:lnTo>
                  <a:pt x="0" y="4735782"/>
                </a:lnTo>
                <a:lnTo>
                  <a:pt x="0" y="67215"/>
                </a:lnTo>
                <a:lnTo>
                  <a:pt x="17202" y="62792"/>
                </a:lnTo>
                <a:cubicBezTo>
                  <a:pt x="218397" y="21621"/>
                  <a:pt x="426714" y="0"/>
                  <a:pt x="640080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06" name="Freeform: Shape 82">
            <a:extLst>
              <a:ext uri="{FF2B5EF4-FFF2-40B4-BE49-F238E27FC236}">
                <a16:creationId xmlns:a16="http://schemas.microsoft.com/office/drawing/2014/main" id="{9DBC4630-03DA-474F-BBCB-BA3AE6B31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1982" y="-4332"/>
            <a:ext cx="4242816" cy="2454158"/>
          </a:xfrm>
          <a:custGeom>
            <a:avLst/>
            <a:gdLst>
              <a:gd name="connsiteX0" fmla="*/ 28633 w 4242816"/>
              <a:gd name="connsiteY0" fmla="*/ 0 h 2454158"/>
              <a:gd name="connsiteX1" fmla="*/ 4214183 w 4242816"/>
              <a:gd name="connsiteY1" fmla="*/ 0 h 2454158"/>
              <a:gd name="connsiteX2" fmla="*/ 4231864 w 4242816"/>
              <a:gd name="connsiteY2" fmla="*/ 115848 h 2454158"/>
              <a:gd name="connsiteX3" fmla="*/ 4242816 w 4242816"/>
              <a:gd name="connsiteY3" fmla="*/ 332750 h 2454158"/>
              <a:gd name="connsiteX4" fmla="*/ 2121408 w 4242816"/>
              <a:gd name="connsiteY4" fmla="*/ 2454158 h 2454158"/>
              <a:gd name="connsiteX5" fmla="*/ 0 w 4242816"/>
              <a:gd name="connsiteY5" fmla="*/ 332750 h 2454158"/>
              <a:gd name="connsiteX6" fmla="*/ 10953 w 4242816"/>
              <a:gd name="connsiteY6" fmla="*/ 115848 h 2454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42816" h="2454158">
                <a:moveTo>
                  <a:pt x="28633" y="0"/>
                </a:moveTo>
                <a:lnTo>
                  <a:pt x="4214183" y="0"/>
                </a:lnTo>
                <a:lnTo>
                  <a:pt x="4231864" y="115848"/>
                </a:lnTo>
                <a:cubicBezTo>
                  <a:pt x="4239106" y="187164"/>
                  <a:pt x="4242816" y="259524"/>
                  <a:pt x="4242816" y="332750"/>
                </a:cubicBezTo>
                <a:cubicBezTo>
                  <a:pt x="4242816" y="1504371"/>
                  <a:pt x="3293029" y="2454158"/>
                  <a:pt x="2121408" y="2454158"/>
                </a:cubicBezTo>
                <a:cubicBezTo>
                  <a:pt x="949787" y="2454158"/>
                  <a:pt x="0" y="1504371"/>
                  <a:pt x="0" y="332750"/>
                </a:cubicBezTo>
                <a:cubicBezTo>
                  <a:pt x="0" y="259524"/>
                  <a:pt x="3710" y="187164"/>
                  <a:pt x="10953" y="115848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07" name="Freeform: Shape 84">
            <a:extLst>
              <a:ext uri="{FF2B5EF4-FFF2-40B4-BE49-F238E27FC236}">
                <a16:creationId xmlns:a16="http://schemas.microsoft.com/office/drawing/2014/main" id="{1208BC59-C84F-483F-80CD-FAEC74229B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6573" y="0"/>
            <a:ext cx="3913632" cy="2285234"/>
          </a:xfrm>
          <a:custGeom>
            <a:avLst/>
            <a:gdLst>
              <a:gd name="connsiteX0" fmla="*/ 29691 w 3913632"/>
              <a:gd name="connsiteY0" fmla="*/ 0 h 2285234"/>
              <a:gd name="connsiteX1" fmla="*/ 3883942 w 3913632"/>
              <a:gd name="connsiteY1" fmla="*/ 0 h 2285234"/>
              <a:gd name="connsiteX2" fmla="*/ 3903529 w 3913632"/>
              <a:gd name="connsiteY2" fmla="*/ 128345 h 2285234"/>
              <a:gd name="connsiteX3" fmla="*/ 3913632 w 3913632"/>
              <a:gd name="connsiteY3" fmla="*/ 328418 h 2285234"/>
              <a:gd name="connsiteX4" fmla="*/ 1956816 w 3913632"/>
              <a:gd name="connsiteY4" fmla="*/ 2285234 h 2285234"/>
              <a:gd name="connsiteX5" fmla="*/ 0 w 3913632"/>
              <a:gd name="connsiteY5" fmla="*/ 328418 h 2285234"/>
              <a:gd name="connsiteX6" fmla="*/ 10103 w 3913632"/>
              <a:gd name="connsiteY6" fmla="*/ 128345 h 2285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13632" h="2285234">
                <a:moveTo>
                  <a:pt x="29691" y="0"/>
                </a:moveTo>
                <a:lnTo>
                  <a:pt x="3883942" y="0"/>
                </a:lnTo>
                <a:lnTo>
                  <a:pt x="3903529" y="128345"/>
                </a:lnTo>
                <a:cubicBezTo>
                  <a:pt x="3910210" y="194127"/>
                  <a:pt x="3913632" y="260873"/>
                  <a:pt x="3913632" y="328418"/>
                </a:cubicBezTo>
                <a:cubicBezTo>
                  <a:pt x="3913632" y="1409138"/>
                  <a:pt x="3037536" y="2285234"/>
                  <a:pt x="1956816" y="2285234"/>
                </a:cubicBezTo>
                <a:cubicBezTo>
                  <a:pt x="876096" y="2285234"/>
                  <a:pt x="0" y="1409138"/>
                  <a:pt x="0" y="328418"/>
                </a:cubicBezTo>
                <a:cubicBezTo>
                  <a:pt x="0" y="260873"/>
                  <a:pt x="3422" y="194127"/>
                  <a:pt x="10103" y="128345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034" name="Picture 10" descr="Resultado de imagem para roadsec logo">
            <a:extLst>
              <a:ext uri="{FF2B5EF4-FFF2-40B4-BE49-F238E27FC236}">
                <a16:creationId xmlns:a16="http://schemas.microsoft.com/office/drawing/2014/main" id="{52A7997C-3A05-4165-B5B0-9F89B5B6C5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92086" y="727427"/>
            <a:ext cx="2410097" cy="472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08" name="Freeform: Shape 86">
            <a:extLst>
              <a:ext uri="{FF2B5EF4-FFF2-40B4-BE49-F238E27FC236}">
                <a16:creationId xmlns:a16="http://schemas.microsoft.com/office/drawing/2014/main" id="{A1DABD52-05DF-4F31-AFB9-B330D8BE46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25559" y="725908"/>
            <a:ext cx="2852928" cy="2852928"/>
          </a:xfrm>
          <a:custGeom>
            <a:avLst/>
            <a:gdLst>
              <a:gd name="connsiteX0" fmla="*/ 1426464 w 2852928"/>
              <a:gd name="connsiteY0" fmla="*/ 0 h 2852928"/>
              <a:gd name="connsiteX1" fmla="*/ 2852928 w 2852928"/>
              <a:gd name="connsiteY1" fmla="*/ 1426464 h 2852928"/>
              <a:gd name="connsiteX2" fmla="*/ 1426464 w 2852928"/>
              <a:gd name="connsiteY2" fmla="*/ 2852928 h 2852928"/>
              <a:gd name="connsiteX3" fmla="*/ 0 w 2852928"/>
              <a:gd name="connsiteY3" fmla="*/ 1426464 h 2852928"/>
              <a:gd name="connsiteX4" fmla="*/ 1426464 w 2852928"/>
              <a:gd name="connsiteY4" fmla="*/ 0 h 2852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52928" h="2852928">
                <a:moveTo>
                  <a:pt x="1426464" y="0"/>
                </a:moveTo>
                <a:cubicBezTo>
                  <a:pt x="2214278" y="0"/>
                  <a:pt x="2852928" y="638650"/>
                  <a:pt x="2852928" y="1426464"/>
                </a:cubicBezTo>
                <a:cubicBezTo>
                  <a:pt x="2852928" y="2214278"/>
                  <a:pt x="2214278" y="2852928"/>
                  <a:pt x="1426464" y="2852928"/>
                </a:cubicBezTo>
                <a:cubicBezTo>
                  <a:pt x="638650" y="2852928"/>
                  <a:pt x="0" y="2214278"/>
                  <a:pt x="0" y="1426464"/>
                </a:cubicBezTo>
                <a:cubicBezTo>
                  <a:pt x="0" y="638650"/>
                  <a:pt x="638650" y="0"/>
                  <a:pt x="1426464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09" name="Oval 88">
            <a:extLst>
              <a:ext uri="{FF2B5EF4-FFF2-40B4-BE49-F238E27FC236}">
                <a16:creationId xmlns:a16="http://schemas.microsoft.com/office/drawing/2014/main" id="{78418A25-6EAC-4140-BFE6-284E1925B5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60967" y="561316"/>
            <a:ext cx="3182112" cy="3182112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30" name="Picture 6" descr="Resultado de imagem para bsides">
            <a:extLst>
              <a:ext uri="{FF2B5EF4-FFF2-40B4-BE49-F238E27FC236}">
                <a16:creationId xmlns:a16="http://schemas.microsoft.com/office/drawing/2014/main" id="{5FA942B8-650E-4152-9D38-BD58E8ED5B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82789" y="1634750"/>
            <a:ext cx="1939835" cy="1105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Resultado de imagem para cryptorave">
            <a:extLst>
              <a:ext uri="{FF2B5EF4-FFF2-40B4-BE49-F238E27FC236}">
                <a16:creationId xmlns:a16="http://schemas.microsoft.com/office/drawing/2014/main" id="{A4F01C17-D890-4082-A4A8-72DB297C6A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6643" y="3726460"/>
            <a:ext cx="2329136" cy="2329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10" name="Freeform: Shape 90">
            <a:extLst>
              <a:ext uri="{FF2B5EF4-FFF2-40B4-BE49-F238E27FC236}">
                <a16:creationId xmlns:a16="http://schemas.microsoft.com/office/drawing/2014/main" id="{6B9D64DB-4D5C-4A91-B45F-F301E3174F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52568" y="-4332"/>
            <a:ext cx="3439432" cy="3550083"/>
          </a:xfrm>
          <a:custGeom>
            <a:avLst/>
            <a:gdLst>
              <a:gd name="connsiteX0" fmla="*/ 115336 w 3439432"/>
              <a:gd name="connsiteY0" fmla="*/ 0 h 3550083"/>
              <a:gd name="connsiteX1" fmla="*/ 3439432 w 3439432"/>
              <a:gd name="connsiteY1" fmla="*/ 0 h 3550083"/>
              <a:gd name="connsiteX2" fmla="*/ 3439432 w 3439432"/>
              <a:gd name="connsiteY2" fmla="*/ 3462762 h 3550083"/>
              <a:gd name="connsiteX3" fmla="*/ 3318024 w 3439432"/>
              <a:gd name="connsiteY3" fmla="*/ 3493980 h 3550083"/>
              <a:gd name="connsiteX4" fmla="*/ 2761488 w 3439432"/>
              <a:gd name="connsiteY4" fmla="*/ 3550083 h 3550083"/>
              <a:gd name="connsiteX5" fmla="*/ 0 w 3439432"/>
              <a:gd name="connsiteY5" fmla="*/ 788595 h 3550083"/>
              <a:gd name="connsiteX6" fmla="*/ 70713 w 3439432"/>
              <a:gd name="connsiteY6" fmla="*/ 164949 h 3550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39432" h="3550083">
                <a:moveTo>
                  <a:pt x="115336" y="0"/>
                </a:moveTo>
                <a:lnTo>
                  <a:pt x="3439432" y="0"/>
                </a:lnTo>
                <a:lnTo>
                  <a:pt x="3439432" y="3462762"/>
                </a:lnTo>
                <a:lnTo>
                  <a:pt x="3318024" y="3493980"/>
                </a:lnTo>
                <a:cubicBezTo>
                  <a:pt x="3138258" y="3530765"/>
                  <a:pt x="2952129" y="3550083"/>
                  <a:pt x="2761488" y="3550083"/>
                </a:cubicBezTo>
                <a:cubicBezTo>
                  <a:pt x="1236360" y="3550083"/>
                  <a:pt x="0" y="2313723"/>
                  <a:pt x="0" y="788595"/>
                </a:cubicBezTo>
                <a:cubicBezTo>
                  <a:pt x="0" y="574124"/>
                  <a:pt x="24450" y="365364"/>
                  <a:pt x="70713" y="164949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11" name="Freeform: Shape 92">
            <a:extLst>
              <a:ext uri="{FF2B5EF4-FFF2-40B4-BE49-F238E27FC236}">
                <a16:creationId xmlns:a16="http://schemas.microsoft.com/office/drawing/2014/main" id="{8E4F04B5-4D4A-4F70-8549-384AF5351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8761" y="-4330"/>
            <a:ext cx="3273238" cy="3383891"/>
          </a:xfrm>
          <a:custGeom>
            <a:avLst/>
            <a:gdLst>
              <a:gd name="connsiteX0" fmla="*/ 122841 w 3273238"/>
              <a:gd name="connsiteY0" fmla="*/ 0 h 3383891"/>
              <a:gd name="connsiteX1" fmla="*/ 3273238 w 3273238"/>
              <a:gd name="connsiteY1" fmla="*/ 0 h 3383891"/>
              <a:gd name="connsiteX2" fmla="*/ 3273238 w 3273238"/>
              <a:gd name="connsiteY2" fmla="*/ 3291335 h 3383891"/>
              <a:gd name="connsiteX3" fmla="*/ 3118338 w 3273238"/>
              <a:gd name="connsiteY3" fmla="*/ 3331164 h 3383891"/>
              <a:gd name="connsiteX4" fmla="*/ 2595295 w 3273238"/>
              <a:gd name="connsiteY4" fmla="*/ 3383891 h 3383891"/>
              <a:gd name="connsiteX5" fmla="*/ 0 w 3273238"/>
              <a:gd name="connsiteY5" fmla="*/ 788596 h 3383891"/>
              <a:gd name="connsiteX6" fmla="*/ 116679 w 3273238"/>
              <a:gd name="connsiteY6" fmla="*/ 16835 h 3383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73238" h="3383891">
                <a:moveTo>
                  <a:pt x="122841" y="0"/>
                </a:moveTo>
                <a:lnTo>
                  <a:pt x="3273238" y="0"/>
                </a:lnTo>
                <a:lnTo>
                  <a:pt x="3273238" y="3291335"/>
                </a:lnTo>
                <a:lnTo>
                  <a:pt x="3118338" y="3331164"/>
                </a:lnTo>
                <a:cubicBezTo>
                  <a:pt x="2949390" y="3365736"/>
                  <a:pt x="2774463" y="3383891"/>
                  <a:pt x="2595295" y="3383891"/>
                </a:cubicBezTo>
                <a:cubicBezTo>
                  <a:pt x="1161953" y="3383891"/>
                  <a:pt x="0" y="2221938"/>
                  <a:pt x="0" y="788596"/>
                </a:cubicBezTo>
                <a:cubicBezTo>
                  <a:pt x="0" y="519845"/>
                  <a:pt x="40850" y="260634"/>
                  <a:pt x="116679" y="16835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028" name="Picture 4" descr="Resultado de imagem para h2hc logo">
            <a:extLst>
              <a:ext uri="{FF2B5EF4-FFF2-40B4-BE49-F238E27FC236}">
                <a16:creationId xmlns:a16="http://schemas.microsoft.com/office/drawing/2014/main" id="{051792A9-36F0-40B4-A200-409204626D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829800" y="693788"/>
            <a:ext cx="1952160" cy="1301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12" name="Freeform: Shape 94">
            <a:extLst>
              <a:ext uri="{FF2B5EF4-FFF2-40B4-BE49-F238E27FC236}">
                <a16:creationId xmlns:a16="http://schemas.microsoft.com/office/drawing/2014/main" id="{0D14DB62-3EB3-452E-89EE-30B0CDB0C8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63236" y="4071322"/>
            <a:ext cx="2828765" cy="2786678"/>
          </a:xfrm>
          <a:custGeom>
            <a:avLst/>
            <a:gdLst>
              <a:gd name="connsiteX0" fmla="*/ 1888236 w 2828765"/>
              <a:gd name="connsiteY0" fmla="*/ 0 h 2786678"/>
              <a:gd name="connsiteX1" fmla="*/ 2788281 w 2828765"/>
              <a:gd name="connsiteY1" fmla="*/ 227900 h 2786678"/>
              <a:gd name="connsiteX2" fmla="*/ 2828765 w 2828765"/>
              <a:gd name="connsiteY2" fmla="*/ 252495 h 2786678"/>
              <a:gd name="connsiteX3" fmla="*/ 2828765 w 2828765"/>
              <a:gd name="connsiteY3" fmla="*/ 2786678 h 2786678"/>
              <a:gd name="connsiteX4" fmla="*/ 227128 w 2828765"/>
              <a:gd name="connsiteY4" fmla="*/ 2786678 h 2786678"/>
              <a:gd name="connsiteX5" fmla="*/ 148387 w 2828765"/>
              <a:gd name="connsiteY5" fmla="*/ 2623223 h 2786678"/>
              <a:gd name="connsiteX6" fmla="*/ 0 w 2828765"/>
              <a:gd name="connsiteY6" fmla="*/ 1888236 h 2786678"/>
              <a:gd name="connsiteX7" fmla="*/ 1888236 w 2828765"/>
              <a:gd name="connsiteY7" fmla="*/ 0 h 278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28765" h="2786678">
                <a:moveTo>
                  <a:pt x="1888236" y="0"/>
                </a:moveTo>
                <a:cubicBezTo>
                  <a:pt x="2214125" y="0"/>
                  <a:pt x="2520731" y="82558"/>
                  <a:pt x="2788281" y="227900"/>
                </a:cubicBezTo>
                <a:lnTo>
                  <a:pt x="2828765" y="252495"/>
                </a:lnTo>
                <a:lnTo>
                  <a:pt x="2828765" y="2786678"/>
                </a:lnTo>
                <a:lnTo>
                  <a:pt x="227128" y="2786678"/>
                </a:lnTo>
                <a:lnTo>
                  <a:pt x="148387" y="2623223"/>
                </a:lnTo>
                <a:cubicBezTo>
                  <a:pt x="52837" y="2397318"/>
                  <a:pt x="0" y="2148947"/>
                  <a:pt x="0" y="1888236"/>
                </a:cubicBezTo>
                <a:cubicBezTo>
                  <a:pt x="0" y="845392"/>
                  <a:pt x="845392" y="0"/>
                  <a:pt x="1888236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13" name="Freeform: Shape 96">
            <a:extLst>
              <a:ext uri="{FF2B5EF4-FFF2-40B4-BE49-F238E27FC236}">
                <a16:creationId xmlns:a16="http://schemas.microsoft.com/office/drawing/2014/main" id="{CB14CE1B-4BC5-4EF2-BE3D-05E4F580B3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99331" y="3907418"/>
            <a:ext cx="2992669" cy="2950582"/>
          </a:xfrm>
          <a:custGeom>
            <a:avLst/>
            <a:gdLst>
              <a:gd name="connsiteX0" fmla="*/ 2052140 w 2992669"/>
              <a:gd name="connsiteY0" fmla="*/ 0 h 2950582"/>
              <a:gd name="connsiteX1" fmla="*/ 2850926 w 2992669"/>
              <a:gd name="connsiteY1" fmla="*/ 161267 h 2950582"/>
              <a:gd name="connsiteX2" fmla="*/ 2992669 w 2992669"/>
              <a:gd name="connsiteY2" fmla="*/ 229549 h 2950582"/>
              <a:gd name="connsiteX3" fmla="*/ 2992669 w 2992669"/>
              <a:gd name="connsiteY3" fmla="*/ 2950582 h 2950582"/>
              <a:gd name="connsiteX4" fmla="*/ 209274 w 2992669"/>
              <a:gd name="connsiteY4" fmla="*/ 2950582 h 2950582"/>
              <a:gd name="connsiteX5" fmla="*/ 161267 w 2992669"/>
              <a:gd name="connsiteY5" fmla="*/ 2850926 h 2950582"/>
              <a:gd name="connsiteX6" fmla="*/ 0 w 2992669"/>
              <a:gd name="connsiteY6" fmla="*/ 2052140 h 2950582"/>
              <a:gd name="connsiteX7" fmla="*/ 2052140 w 2992669"/>
              <a:gd name="connsiteY7" fmla="*/ 0 h 2950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92669" h="2950582">
                <a:moveTo>
                  <a:pt x="2052140" y="0"/>
                </a:moveTo>
                <a:cubicBezTo>
                  <a:pt x="2335482" y="0"/>
                  <a:pt x="2605411" y="57424"/>
                  <a:pt x="2850926" y="161267"/>
                </a:cubicBezTo>
                <a:lnTo>
                  <a:pt x="2992669" y="229549"/>
                </a:lnTo>
                <a:lnTo>
                  <a:pt x="2992669" y="2950582"/>
                </a:lnTo>
                <a:lnTo>
                  <a:pt x="209274" y="2950582"/>
                </a:lnTo>
                <a:lnTo>
                  <a:pt x="161267" y="2850926"/>
                </a:lnTo>
                <a:cubicBezTo>
                  <a:pt x="57423" y="2605411"/>
                  <a:pt x="0" y="2335482"/>
                  <a:pt x="0" y="2052140"/>
                </a:cubicBezTo>
                <a:cubicBezTo>
                  <a:pt x="0" y="918774"/>
                  <a:pt x="918774" y="0"/>
                  <a:pt x="2052140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3" name="Picture 2" descr="Resultado de imagem para logo defcon">
            <a:extLst>
              <a:ext uri="{FF2B5EF4-FFF2-40B4-BE49-F238E27FC236}">
                <a16:creationId xmlns:a16="http://schemas.microsoft.com/office/drawing/2014/main" id="{69274D68-B3D8-413B-9E79-E79DF1AAB9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888582" y="5425250"/>
            <a:ext cx="2135777" cy="587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2B0C1503-1FA1-4B40-BF58-1F57E5EE45A9}"/>
              </a:ext>
            </a:extLst>
          </p:cNvPr>
          <p:cNvSpPr txBox="1"/>
          <p:nvPr/>
        </p:nvSpPr>
        <p:spPr>
          <a:xfrm>
            <a:off x="10630098" y="2249612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b="1" dirty="0">
                <a:solidFill>
                  <a:schemeClr val="bg1"/>
                </a:solidFill>
              </a:rPr>
              <a:t>2004</a:t>
            </a:r>
            <a:endParaRPr lang="pt-BR" b="1" dirty="0">
              <a:solidFill>
                <a:schemeClr val="bg1"/>
              </a:solidFill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DEF8C490-BDC5-485D-B235-451F2B09997B}"/>
              </a:ext>
            </a:extLst>
          </p:cNvPr>
          <p:cNvSpPr txBox="1"/>
          <p:nvPr/>
        </p:nvSpPr>
        <p:spPr>
          <a:xfrm>
            <a:off x="6548451" y="2895922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b="1" dirty="0"/>
              <a:t>2011</a:t>
            </a:r>
            <a:endParaRPr lang="pt-BR" b="1" dirty="0"/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C4EF1DA9-7161-4B5E-92D3-F8B4C8F1B514}"/>
              </a:ext>
            </a:extLst>
          </p:cNvPr>
          <p:cNvSpPr txBox="1"/>
          <p:nvPr/>
        </p:nvSpPr>
        <p:spPr>
          <a:xfrm>
            <a:off x="868702" y="3080588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b="1" dirty="0"/>
              <a:t>2014</a:t>
            </a:r>
            <a:endParaRPr lang="pt-BR" b="1" dirty="0"/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DF4432C3-7923-4763-921D-98B5E341BE70}"/>
              </a:ext>
            </a:extLst>
          </p:cNvPr>
          <p:cNvSpPr txBox="1"/>
          <p:nvPr/>
        </p:nvSpPr>
        <p:spPr>
          <a:xfrm>
            <a:off x="10695665" y="4737249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b="1" dirty="0"/>
              <a:t>1996</a:t>
            </a:r>
            <a:endParaRPr lang="pt-BR" b="1" dirty="0"/>
          </a:p>
        </p:txBody>
      </p:sp>
      <p:sp>
        <p:nvSpPr>
          <p:cNvPr id="38" name="CaixaDeTexto 15">
            <a:extLst>
              <a:ext uri="{FF2B5EF4-FFF2-40B4-BE49-F238E27FC236}">
                <a16:creationId xmlns:a16="http://schemas.microsoft.com/office/drawing/2014/main" id="{1255457C-8BD2-403E-8592-9C2F25D262FB}"/>
              </a:ext>
            </a:extLst>
          </p:cNvPr>
          <p:cNvSpPr txBox="1"/>
          <p:nvPr/>
        </p:nvSpPr>
        <p:spPr>
          <a:xfrm>
            <a:off x="2911895" y="140137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b="1" dirty="0">
                <a:solidFill>
                  <a:schemeClr val="bg1"/>
                </a:solidFill>
              </a:rPr>
              <a:t>2014</a:t>
            </a:r>
            <a:endParaRPr lang="pt-BR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402166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5" grpId="0"/>
      <p:bldP spid="16" grpId="0"/>
      <p:bldP spid="22" grpId="0"/>
      <p:bldP spid="3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187FF1E-AE70-4D32-8BE1-61D42DAB70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32903" y="949325"/>
            <a:ext cx="8071706" cy="2387600"/>
          </a:xfrm>
        </p:spPr>
        <p:txBody>
          <a:bodyPr>
            <a:normAutofit/>
          </a:bodyPr>
          <a:lstStyle/>
          <a:p>
            <a:pPr algn="l"/>
            <a:r>
              <a:rPr lang="pt-BR" sz="6600" b="1">
                <a:solidFill>
                  <a:schemeClr val="bg1"/>
                </a:solidFill>
              </a:rPr>
              <a:t>Conte-me mais sobre o seu projeto</a:t>
            </a:r>
          </a:p>
        </p:txBody>
      </p:sp>
      <p:cxnSp>
        <p:nvCxnSpPr>
          <p:cNvPr id="10" name="Straight Connector 8">
            <a:extLst>
              <a:ext uri="{FF2B5EF4-FFF2-40B4-BE49-F238E27FC236}">
                <a16:creationId xmlns:a16="http://schemas.microsoft.com/office/drawing/2014/main" id="{EC4521DE-248E-440D-AAD6-FD9E7D34B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5285" y="0"/>
            <a:ext cx="0" cy="685800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0">
            <a:extLst>
              <a:ext uri="{FF2B5EF4-FFF2-40B4-BE49-F238E27FC236}">
                <a16:creationId xmlns:a16="http://schemas.microsoft.com/office/drawing/2014/main" id="{442C13FA-4C0F-42D0-9626-5BA6040D8C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6252485"/>
            <a:ext cx="1219200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INICIATIVA VINGADORES - YouTube">
            <a:extLst>
              <a:ext uri="{FF2B5EF4-FFF2-40B4-BE49-F238E27FC236}">
                <a16:creationId xmlns:a16="http://schemas.microsoft.com/office/drawing/2014/main" id="{BE7699E8-9894-411F-B55E-EFCA8D02BB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0226" y="2479675"/>
            <a:ext cx="4572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6512975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924AA8-2CED-42F0-AED6-7532A53B2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#</a:t>
            </a:r>
            <a:r>
              <a:rPr lang="pt-BR" b="1" dirty="0" err="1"/>
              <a:t>oprojeto</a:t>
            </a:r>
            <a:endParaRPr lang="pt-BR" b="1" dirty="0"/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1949983B-8FD4-4726-BCEB-D583CD34340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63275064"/>
              </p:ext>
            </p:extLst>
          </p:nvPr>
        </p:nvGraphicFramePr>
        <p:xfrm>
          <a:off x="2160629" y="1856656"/>
          <a:ext cx="7985760" cy="44121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042455311"/>
      </p:ext>
    </p:extLst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2EF6F6-4CE4-4CFB-99F6-D992F6981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b="1" dirty="0"/>
              <a:t>#</a:t>
            </a:r>
            <a:r>
              <a:rPr lang="pt-BR" b="1" dirty="0" err="1"/>
              <a:t>linhadotempo</a:t>
            </a:r>
            <a:endParaRPr lang="pt-BR" b="1" dirty="0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C977A0A5-394A-4B76-BD13-6B04B47F71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</p:txBody>
      </p:sp>
      <p:graphicFrame>
        <p:nvGraphicFramePr>
          <p:cNvPr id="3" name="Diagrama 2">
            <a:extLst>
              <a:ext uri="{FF2B5EF4-FFF2-40B4-BE49-F238E27FC236}">
                <a16:creationId xmlns:a16="http://schemas.microsoft.com/office/drawing/2014/main" id="{203DF0E5-BAC2-444E-8363-A4D79D45444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95563201"/>
              </p:ext>
            </p:extLst>
          </p:nvPr>
        </p:nvGraphicFramePr>
        <p:xfrm>
          <a:off x="1889760" y="1381760"/>
          <a:ext cx="8260080" cy="55693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Retângulo 4">
            <a:extLst>
              <a:ext uri="{FF2B5EF4-FFF2-40B4-BE49-F238E27FC236}">
                <a16:creationId xmlns:a16="http://schemas.microsoft.com/office/drawing/2014/main" id="{227CD903-42E8-4D59-A174-5EB77E8E1CC0}"/>
              </a:ext>
            </a:extLst>
          </p:cNvPr>
          <p:cNvSpPr/>
          <p:nvPr/>
        </p:nvSpPr>
        <p:spPr>
          <a:xfrm>
            <a:off x="3858308" y="2936815"/>
            <a:ext cx="2231942" cy="188976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7069739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AsOne/>
      </p:bldGraphic>
      <p:bldP spid="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FFFB3-640F-463E-AF28-1260BD6E7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b="1" dirty="0"/>
              <a:t>#</a:t>
            </a:r>
            <a:r>
              <a:rPr lang="pt-BR" b="1" dirty="0" err="1"/>
              <a:t>coronavirus</a:t>
            </a:r>
            <a:r>
              <a:rPr lang="pt-BR" b="1" dirty="0"/>
              <a:t> #</a:t>
            </a:r>
            <a:r>
              <a:rPr lang="pt-BR" b="1" dirty="0" err="1"/>
              <a:t>planob</a:t>
            </a:r>
            <a:endParaRPr lang="en-US" b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B1AF59-C89C-4213-B248-B309CC9F65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>
                <a:latin typeface="Consolas" panose="020B0609020204030204" pitchFamily="49" charset="0"/>
              </a:rPr>
              <a:t>Antes do Covid-19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D13756-45E9-4F18-9135-1DADE03E910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>
                <a:latin typeface="Consolas" panose="020B0609020204030204" pitchFamily="49" charset="0"/>
              </a:rPr>
              <a:t>Coleta de Dados:</a:t>
            </a:r>
          </a:p>
          <a:p>
            <a:pPr lvl="1"/>
            <a:r>
              <a:rPr lang="pt-BR" dirty="0">
                <a:latin typeface="Consolas" panose="020B0609020204030204" pitchFamily="49" charset="0"/>
              </a:rPr>
              <a:t>2 eventos presenciais</a:t>
            </a:r>
          </a:p>
          <a:p>
            <a:pPr lvl="1"/>
            <a:r>
              <a:rPr lang="pt-BR" dirty="0">
                <a:latin typeface="Consolas" panose="020B0609020204030204" pitchFamily="49" charset="0"/>
              </a:rPr>
              <a:t>1 evento on-line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33E2B08-BE77-4460-8435-0F4B0A9DFEC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pt-BR" dirty="0">
                <a:latin typeface="Consolas" panose="020B0609020204030204" pitchFamily="49" charset="0"/>
              </a:rPr>
              <a:t>Depois do Covid-19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1FE53B1-C507-4B9B-ABC7-4E9A659E35D1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>
                <a:latin typeface="Consolas" panose="020B0609020204030204" pitchFamily="49" charset="0"/>
              </a:rPr>
              <a:t>Coleta de Dados:</a:t>
            </a:r>
          </a:p>
          <a:p>
            <a:pPr lvl="1"/>
            <a:r>
              <a:rPr lang="pt-BR" dirty="0">
                <a:latin typeface="Consolas" panose="020B0609020204030204" pitchFamily="49" charset="0"/>
              </a:rPr>
              <a:t>2 eventos on-line</a:t>
            </a:r>
            <a:endParaRPr lang="en-US" dirty="0">
              <a:latin typeface="Consolas" panose="020B0609020204030204" pitchFamily="49" charset="0"/>
            </a:endParaRPr>
          </a:p>
        </p:txBody>
      </p:sp>
      <p:pic>
        <p:nvPicPr>
          <p:cNvPr id="14" name="Graphic 13" descr="Users">
            <a:extLst>
              <a:ext uri="{FF2B5EF4-FFF2-40B4-BE49-F238E27FC236}">
                <a16:creationId xmlns:a16="http://schemas.microsoft.com/office/drawing/2014/main" id="{AF0D0D42-13AF-4638-B0BD-493D9A5224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28750" y="4347369"/>
            <a:ext cx="914400" cy="914400"/>
          </a:xfrm>
          <a:prstGeom prst="rect">
            <a:avLst/>
          </a:prstGeom>
        </p:spPr>
      </p:pic>
      <p:pic>
        <p:nvPicPr>
          <p:cNvPr id="15" name="Graphic 14" descr="Users">
            <a:extLst>
              <a:ext uri="{FF2B5EF4-FFF2-40B4-BE49-F238E27FC236}">
                <a16:creationId xmlns:a16="http://schemas.microsoft.com/office/drawing/2014/main" id="{1AEC81F1-3AE4-4C02-9AAC-5DA3535DA8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18681" y="4361656"/>
            <a:ext cx="914400" cy="914400"/>
          </a:xfrm>
          <a:prstGeom prst="rect">
            <a:avLst/>
          </a:prstGeom>
        </p:spPr>
      </p:pic>
      <p:pic>
        <p:nvPicPr>
          <p:cNvPr id="17" name="Graphic 16" descr="Internet">
            <a:extLst>
              <a:ext uri="{FF2B5EF4-FFF2-40B4-BE49-F238E27FC236}">
                <a16:creationId xmlns:a16="http://schemas.microsoft.com/office/drawing/2014/main" id="{5D355D0D-E13C-497D-8DE8-8671A99CAA2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308227" y="5578475"/>
            <a:ext cx="914400" cy="914400"/>
          </a:xfrm>
          <a:prstGeom prst="rect">
            <a:avLst/>
          </a:prstGeom>
        </p:spPr>
      </p:pic>
      <p:pic>
        <p:nvPicPr>
          <p:cNvPr id="18" name="Graphic 17" descr="Internet">
            <a:extLst>
              <a:ext uri="{FF2B5EF4-FFF2-40B4-BE49-F238E27FC236}">
                <a16:creationId xmlns:a16="http://schemas.microsoft.com/office/drawing/2014/main" id="{59161548-3847-4EB1-B700-15B1FB6464A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831014" y="4361656"/>
            <a:ext cx="914400" cy="914400"/>
          </a:xfrm>
          <a:prstGeom prst="rect">
            <a:avLst/>
          </a:prstGeom>
        </p:spPr>
      </p:pic>
      <p:pic>
        <p:nvPicPr>
          <p:cNvPr id="19" name="Graphic 18" descr="Internet">
            <a:extLst>
              <a:ext uri="{FF2B5EF4-FFF2-40B4-BE49-F238E27FC236}">
                <a16:creationId xmlns:a16="http://schemas.microsoft.com/office/drawing/2014/main" id="{805732AF-FB45-4F67-805D-1D57831E1F2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763794" y="436165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19030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  <p:bldP spid="5" grpId="0" build="p"/>
      <p:bldP spid="6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4AFEA5-DC6E-4A6C-91B7-A64D4A6837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73940"/>
            <a:ext cx="4928291" cy="10357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b="1" dirty="0"/>
              <a:t>#</a:t>
            </a:r>
            <a:r>
              <a:rPr lang="en-US" b="1" dirty="0" err="1"/>
              <a:t>StarsCTF</a:t>
            </a:r>
            <a:endParaRPr 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41E704-1E41-42A2-8246-2B68E3499207}"/>
              </a:ext>
            </a:extLst>
          </p:cNvPr>
          <p:cNvSpPr txBox="1"/>
          <p:nvPr/>
        </p:nvSpPr>
        <p:spPr>
          <a:xfrm>
            <a:off x="1045029" y="2524721"/>
            <a:ext cx="5542383" cy="36771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>
                <a:latin typeface="Consolas" panose="020B0609020204030204" pitchFamily="49" charset="0"/>
              </a:rPr>
              <a:t>Evento</a:t>
            </a:r>
            <a:r>
              <a:rPr lang="en-US" sz="2000" dirty="0">
                <a:latin typeface="Consolas" panose="020B0609020204030204" pitchFamily="49" charset="0"/>
              </a:rPr>
              <a:t> de teste </a:t>
            </a:r>
            <a:r>
              <a:rPr lang="en-US" sz="2000" dirty="0" err="1">
                <a:latin typeface="Consolas" panose="020B0609020204030204" pitchFamily="49" charset="0"/>
              </a:rPr>
              <a:t>realizado</a:t>
            </a:r>
            <a:r>
              <a:rPr lang="en-US" sz="2000" dirty="0">
                <a:latin typeface="Consolas" panose="020B0609020204030204" pitchFamily="49" charset="0"/>
              </a:rPr>
              <a:t> </a:t>
            </a:r>
            <a:r>
              <a:rPr lang="en-US" sz="2000" dirty="0" err="1">
                <a:latin typeface="Consolas" panose="020B0609020204030204" pitchFamily="49" charset="0"/>
              </a:rPr>
              <a:t>em</a:t>
            </a:r>
            <a:r>
              <a:rPr lang="en-US" sz="2000" dirty="0">
                <a:latin typeface="Consolas" panose="020B0609020204030204" pitchFamily="49" charset="0"/>
              </a:rPr>
              <a:t> 25/04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Consolas" panose="020B0609020204030204" pitchFamily="49" charset="0"/>
              </a:rPr>
              <a:t>Feedbacks de </a:t>
            </a:r>
            <a:r>
              <a:rPr lang="en-US" sz="2000" dirty="0" err="1">
                <a:latin typeface="Consolas" panose="020B0609020204030204" pitchFamily="49" charset="0"/>
              </a:rPr>
              <a:t>qualidade</a:t>
            </a:r>
            <a:r>
              <a:rPr lang="en-US" sz="2000" dirty="0">
                <a:latin typeface="Consolas" panose="020B0609020204030204" pitchFamily="49" charset="0"/>
              </a:rPr>
              <a:t> (</a:t>
            </a:r>
            <a:r>
              <a:rPr lang="en-US" sz="2000" dirty="0" err="1">
                <a:latin typeface="Consolas" panose="020B0609020204030204" pitchFamily="49" charset="0"/>
              </a:rPr>
              <a:t>obrigada</a:t>
            </a:r>
            <a:r>
              <a:rPr lang="en-US" sz="2000" dirty="0">
                <a:latin typeface="Consolas" panose="020B0609020204030204" pitchFamily="49" charset="0"/>
              </a:rPr>
              <a:t> &lt;3)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>
                <a:latin typeface="Consolas" panose="020B0609020204030204" pitchFamily="49" charset="0"/>
              </a:rPr>
              <a:t>Certificado</a:t>
            </a:r>
            <a:r>
              <a:rPr lang="en-US" sz="2000" dirty="0">
                <a:latin typeface="Consolas" panose="020B0609020204030204" pitchFamily="49" charset="0"/>
              </a:rPr>
              <a:t> para </a:t>
            </a:r>
            <a:r>
              <a:rPr lang="en-US" sz="2000" dirty="0" err="1">
                <a:latin typeface="Consolas" panose="020B0609020204030204" pitchFamily="49" charset="0"/>
              </a:rPr>
              <a:t>os</a:t>
            </a:r>
            <a:r>
              <a:rPr lang="en-US" sz="2000" dirty="0">
                <a:latin typeface="Consolas" panose="020B0609020204030204" pitchFamily="49" charset="0"/>
              </a:rPr>
              <a:t> </a:t>
            </a:r>
            <a:r>
              <a:rPr lang="en-US" sz="2000" dirty="0" err="1">
                <a:latin typeface="Consolas" panose="020B0609020204030204" pitchFamily="49" charset="0"/>
              </a:rPr>
              <a:t>participantes</a:t>
            </a:r>
            <a:endParaRPr lang="en-US" sz="2000" dirty="0">
              <a:latin typeface="Consolas" panose="020B0609020204030204" pitchFamily="49" charset="0"/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10B0CB6-60AE-4942-B4B3-E585F55146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437" y="841905"/>
            <a:ext cx="3275163" cy="231717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7555B9C-9727-4CDE-A4C6-0D31C6DC94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1066" y="3898802"/>
            <a:ext cx="4305905" cy="1926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730000"/>
      </p:ext>
    </p:extLst>
  </p:cSld>
  <p:clrMapOvr>
    <a:masterClrMapping/>
  </p:clrMapOvr>
  <p:transition spd="slow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A5E99-2839-48E8-88FD-0A7623DEFE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662" y="386930"/>
            <a:ext cx="10066122" cy="129844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b="1" dirty="0"/>
              <a:t>#</a:t>
            </a:r>
            <a:r>
              <a:rPr lang="en-US" sz="4800" b="1" dirty="0" err="1"/>
              <a:t>querojogar</a:t>
            </a:r>
            <a:r>
              <a:rPr lang="en-US" sz="4800" b="1" dirty="0"/>
              <a:t> #</a:t>
            </a:r>
            <a:r>
              <a:rPr lang="en-US" sz="4800" b="1" dirty="0" err="1"/>
              <a:t>comofaz</a:t>
            </a:r>
            <a:endParaRPr lang="en-US" sz="4800" b="1" dirty="0"/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1F829339-1017-4B1C-9483-0C8DBA717FE2}"/>
              </a:ext>
            </a:extLst>
          </p:cNvPr>
          <p:cNvSpPr txBox="1">
            <a:spLocks/>
          </p:cNvSpPr>
          <p:nvPr/>
        </p:nvSpPr>
        <p:spPr>
          <a:xfrm>
            <a:off x="793660" y="2599509"/>
            <a:ext cx="5302339" cy="24154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err="1">
                <a:latin typeface="Consolas" panose="020B0609020204030204" pitchFamily="49" charset="0"/>
              </a:rPr>
              <a:t>Pode</a:t>
            </a:r>
            <a:r>
              <a:rPr lang="en-US" sz="2000" dirty="0">
                <a:latin typeface="Consolas" panose="020B0609020204030204" pitchFamily="49" charset="0"/>
              </a:rPr>
              <a:t> </a:t>
            </a:r>
            <a:r>
              <a:rPr lang="en-US" sz="2000" dirty="0" err="1">
                <a:latin typeface="Consolas" panose="020B0609020204030204" pitchFamily="49" charset="0"/>
              </a:rPr>
              <a:t>participar</a:t>
            </a:r>
            <a:r>
              <a:rPr lang="en-US" sz="2000" dirty="0">
                <a:latin typeface="Consolas" panose="020B0609020204030204" pitchFamily="49" charset="0"/>
              </a:rPr>
              <a:t> </a:t>
            </a:r>
            <a:r>
              <a:rPr lang="en-US" sz="2000" dirty="0" err="1">
                <a:latin typeface="Consolas" panose="020B0609020204030204" pitchFamily="49" charset="0"/>
              </a:rPr>
              <a:t>nas</a:t>
            </a:r>
            <a:r>
              <a:rPr lang="en-US" sz="2000" dirty="0">
                <a:latin typeface="Consolas" panose="020B0609020204030204" pitchFamily="49" charset="0"/>
              </a:rPr>
              <a:t> </a:t>
            </a:r>
            <a:r>
              <a:rPr lang="en-US" sz="2000" dirty="0" err="1">
                <a:latin typeface="Consolas" panose="020B0609020204030204" pitchFamily="49" charset="0"/>
              </a:rPr>
              <a:t>duas</a:t>
            </a:r>
            <a:r>
              <a:rPr lang="en-US" sz="2000" dirty="0">
                <a:latin typeface="Consolas" panose="020B0609020204030204" pitchFamily="49" charset="0"/>
              </a:rPr>
              <a:t> </a:t>
            </a:r>
            <a:r>
              <a:rPr lang="en-US" sz="2000" dirty="0" err="1">
                <a:latin typeface="Consolas" panose="020B0609020204030204" pitchFamily="49" charset="0"/>
              </a:rPr>
              <a:t>datas</a:t>
            </a:r>
            <a:endParaRPr lang="en-US" sz="2000" dirty="0">
              <a:latin typeface="Consolas" panose="020B0609020204030204" pitchFamily="49" charset="0"/>
            </a:endParaRPr>
          </a:p>
          <a:p>
            <a:r>
              <a:rPr lang="en-US" sz="2000" dirty="0" err="1">
                <a:latin typeface="Consolas" panose="020B0609020204030204" pitchFamily="49" charset="0"/>
              </a:rPr>
              <a:t>Acesse</a:t>
            </a:r>
            <a:r>
              <a:rPr lang="en-US" sz="2000" dirty="0">
                <a:latin typeface="Consolas" panose="020B0609020204030204" pitchFamily="49" charset="0"/>
              </a:rPr>
              <a:t> o site </a:t>
            </a:r>
            <a:r>
              <a:rPr lang="en-US" sz="2000" dirty="0">
                <a:latin typeface="Consolas" panose="020B0609020204030204" pitchFamily="49" charset="0"/>
                <a:hlinkClick r:id="rId3"/>
              </a:rPr>
              <a:t>https://starsctf.cf</a:t>
            </a:r>
            <a:r>
              <a:rPr lang="en-US" sz="2000" dirty="0">
                <a:latin typeface="Consolas" panose="020B0609020204030204" pitchFamily="49" charset="0"/>
              </a:rPr>
              <a:t> e se </a:t>
            </a:r>
            <a:r>
              <a:rPr lang="en-US" sz="2000" dirty="0" err="1">
                <a:latin typeface="Consolas" panose="020B0609020204030204" pitchFamily="49" charset="0"/>
              </a:rPr>
              <a:t>inscreva</a:t>
            </a:r>
            <a:endParaRPr lang="en-US" sz="2000" dirty="0">
              <a:latin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</a:rPr>
              <a:t>O </a:t>
            </a:r>
            <a:r>
              <a:rPr lang="en-US" sz="2000" dirty="0" err="1">
                <a:latin typeface="Consolas" panose="020B0609020204030204" pitchFamily="49" charset="0"/>
              </a:rPr>
              <a:t>experimento</a:t>
            </a:r>
            <a:r>
              <a:rPr lang="en-US" sz="2000" dirty="0">
                <a:latin typeface="Consolas" panose="020B0609020204030204" pitchFamily="49" charset="0"/>
              </a:rPr>
              <a:t> é </a:t>
            </a:r>
            <a:r>
              <a:rPr lang="en-US" sz="2000" dirty="0" err="1">
                <a:latin typeface="Consolas" panose="020B0609020204030204" pitchFamily="49" charset="0"/>
              </a:rPr>
              <a:t>realizado</a:t>
            </a:r>
            <a:r>
              <a:rPr lang="en-US" sz="2000" dirty="0">
                <a:latin typeface="Consolas" panose="020B0609020204030204" pitchFamily="49" charset="0"/>
              </a:rPr>
              <a:t> com </a:t>
            </a:r>
            <a:r>
              <a:rPr lang="en-US" sz="2000" dirty="0" err="1">
                <a:latin typeface="Consolas" panose="020B0609020204030204" pitchFamily="49" charset="0"/>
              </a:rPr>
              <a:t>questionários</a:t>
            </a:r>
            <a:r>
              <a:rPr lang="en-US" sz="2000" dirty="0">
                <a:latin typeface="Consolas" panose="020B0609020204030204" pitchFamily="49" charset="0"/>
              </a:rPr>
              <a:t> antes e </a:t>
            </a:r>
            <a:r>
              <a:rPr lang="en-US" sz="2000" dirty="0" err="1">
                <a:latin typeface="Consolas" panose="020B0609020204030204" pitchFamily="49" charset="0"/>
              </a:rPr>
              <a:t>após</a:t>
            </a:r>
            <a:r>
              <a:rPr lang="en-US" sz="2000" dirty="0">
                <a:latin typeface="Consolas" panose="020B0609020204030204" pitchFamily="49" charset="0"/>
              </a:rPr>
              <a:t> o </a:t>
            </a:r>
            <a:r>
              <a:rPr lang="en-US" sz="2000" dirty="0" err="1">
                <a:latin typeface="Consolas" panose="020B0609020204030204" pitchFamily="49" charset="0"/>
              </a:rPr>
              <a:t>evento</a:t>
            </a:r>
            <a:r>
              <a:rPr lang="en-US" sz="2000" dirty="0">
                <a:latin typeface="Consolas" panose="020B0609020204030204" pitchFamily="49" charset="0"/>
              </a:rPr>
              <a:t>, por favor, </a:t>
            </a:r>
            <a:r>
              <a:rPr lang="en-US" sz="2000" dirty="0" err="1">
                <a:latin typeface="Consolas" panose="020B0609020204030204" pitchFamily="49" charset="0"/>
              </a:rPr>
              <a:t>contribua</a:t>
            </a:r>
            <a:r>
              <a:rPr lang="en-US" sz="2000" dirty="0">
                <a:latin typeface="Consolas" panose="020B0609020204030204" pitchFamily="49" charset="0"/>
              </a:rPr>
              <a:t>!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516A3D2-26B4-49AD-8A8F-F8F12D3E539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510" r="20999"/>
          <a:stretch/>
        </p:blipFill>
        <p:spPr>
          <a:xfrm>
            <a:off x="6502942" y="2567376"/>
            <a:ext cx="5150277" cy="3714244"/>
          </a:xfrm>
          <a:prstGeom prst="rect">
            <a:avLst/>
          </a:prstGeom>
        </p:spPr>
      </p:pic>
      <p:sp>
        <p:nvSpPr>
          <p:cNvPr id="4" name="CaixaDeTexto 8">
            <a:extLst>
              <a:ext uri="{FF2B5EF4-FFF2-40B4-BE49-F238E27FC236}">
                <a16:creationId xmlns:a16="http://schemas.microsoft.com/office/drawing/2014/main" id="{1F361A8E-25BC-4669-BD34-0EC5AF11C6A5}"/>
              </a:ext>
            </a:extLst>
          </p:cNvPr>
          <p:cNvSpPr txBox="1"/>
          <p:nvPr/>
        </p:nvSpPr>
        <p:spPr>
          <a:xfrm>
            <a:off x="538781" y="5204402"/>
            <a:ext cx="2504212" cy="1077218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>
              <a:spcAft>
                <a:spcPts val="600"/>
              </a:spcAft>
            </a:pPr>
            <a:r>
              <a:rPr lang="en-US" b="1" dirty="0">
                <a:solidFill>
                  <a:schemeClr val="accent6"/>
                </a:solidFill>
              </a:rPr>
              <a:t>STARS CTF – </a:t>
            </a:r>
            <a:r>
              <a:rPr lang="en-US" b="1" dirty="0" err="1">
                <a:solidFill>
                  <a:schemeClr val="accent6"/>
                </a:solidFill>
              </a:rPr>
              <a:t>Evento</a:t>
            </a:r>
            <a:r>
              <a:rPr lang="en-US" b="1" dirty="0">
                <a:solidFill>
                  <a:schemeClr val="accent6"/>
                </a:solidFill>
              </a:rPr>
              <a:t> 1</a:t>
            </a:r>
          </a:p>
          <a:p>
            <a:pPr>
              <a:spcAft>
                <a:spcPts val="600"/>
              </a:spcAft>
            </a:pPr>
            <a:r>
              <a:rPr lang="en-US" b="1" dirty="0">
                <a:solidFill>
                  <a:schemeClr val="accent6"/>
                </a:solidFill>
              </a:rPr>
              <a:t>06-07  de </a:t>
            </a:r>
            <a:r>
              <a:rPr lang="en-US" b="1" dirty="0" err="1">
                <a:solidFill>
                  <a:schemeClr val="accent6"/>
                </a:solidFill>
              </a:rPr>
              <a:t>Junho</a:t>
            </a:r>
            <a:r>
              <a:rPr lang="en-US" b="1" dirty="0">
                <a:solidFill>
                  <a:schemeClr val="accent6"/>
                </a:solidFill>
              </a:rPr>
              <a:t> de 2020</a:t>
            </a:r>
          </a:p>
          <a:p>
            <a:pPr>
              <a:spcAft>
                <a:spcPts val="600"/>
              </a:spcAft>
            </a:pPr>
            <a:r>
              <a:rPr lang="en-US" b="1" dirty="0">
                <a:solidFill>
                  <a:schemeClr val="accent6"/>
                </a:solidFill>
              </a:rPr>
              <a:t>On-line</a:t>
            </a:r>
            <a:endParaRPr lang="pt-BR" b="1" dirty="0">
              <a:solidFill>
                <a:schemeClr val="accent6"/>
              </a:solidFill>
            </a:endParaRPr>
          </a:p>
        </p:txBody>
      </p:sp>
      <p:sp>
        <p:nvSpPr>
          <p:cNvPr id="5" name="CaixaDeTexto 7">
            <a:extLst>
              <a:ext uri="{FF2B5EF4-FFF2-40B4-BE49-F238E27FC236}">
                <a16:creationId xmlns:a16="http://schemas.microsoft.com/office/drawing/2014/main" id="{1266F5A6-57AE-4295-8F34-4F5ED342C7D1}"/>
              </a:ext>
            </a:extLst>
          </p:cNvPr>
          <p:cNvSpPr txBox="1"/>
          <p:nvPr/>
        </p:nvSpPr>
        <p:spPr>
          <a:xfrm>
            <a:off x="3364546" y="5204402"/>
            <a:ext cx="2504212" cy="1077218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>
              <a:spcAft>
                <a:spcPts val="600"/>
              </a:spcAft>
            </a:pPr>
            <a:r>
              <a:rPr lang="en-US" b="1" dirty="0">
                <a:solidFill>
                  <a:schemeClr val="accent6"/>
                </a:solidFill>
              </a:rPr>
              <a:t>STARS CTF – </a:t>
            </a:r>
            <a:r>
              <a:rPr lang="en-US" b="1" dirty="0" err="1">
                <a:solidFill>
                  <a:schemeClr val="accent6"/>
                </a:solidFill>
              </a:rPr>
              <a:t>Evento</a:t>
            </a:r>
            <a:r>
              <a:rPr lang="en-US" b="1" dirty="0">
                <a:solidFill>
                  <a:schemeClr val="accent6"/>
                </a:solidFill>
              </a:rPr>
              <a:t> 2</a:t>
            </a:r>
          </a:p>
          <a:p>
            <a:pPr>
              <a:spcAft>
                <a:spcPts val="600"/>
              </a:spcAft>
            </a:pPr>
            <a:r>
              <a:rPr lang="en-US" b="1" dirty="0">
                <a:solidFill>
                  <a:schemeClr val="accent6"/>
                </a:solidFill>
              </a:rPr>
              <a:t>27-28  de </a:t>
            </a:r>
            <a:r>
              <a:rPr lang="en-US" b="1" dirty="0" err="1">
                <a:solidFill>
                  <a:schemeClr val="accent6"/>
                </a:solidFill>
              </a:rPr>
              <a:t>Junho</a:t>
            </a:r>
            <a:r>
              <a:rPr lang="en-US" b="1" dirty="0">
                <a:solidFill>
                  <a:schemeClr val="accent6"/>
                </a:solidFill>
              </a:rPr>
              <a:t> de 2020</a:t>
            </a:r>
          </a:p>
          <a:p>
            <a:pPr>
              <a:spcAft>
                <a:spcPts val="600"/>
              </a:spcAft>
            </a:pPr>
            <a:r>
              <a:rPr lang="en-US" b="1" dirty="0">
                <a:solidFill>
                  <a:schemeClr val="accent6"/>
                </a:solidFill>
              </a:rPr>
              <a:t>On-line</a:t>
            </a:r>
            <a:endParaRPr lang="pt-BR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4001361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136FCA-2BF4-49EC-985A-6BD04A7383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20392"/>
            <a:ext cx="3374136" cy="5504688"/>
          </a:xfrm>
        </p:spPr>
        <p:txBody>
          <a:bodyPr>
            <a:normAutofit/>
          </a:bodyPr>
          <a:lstStyle/>
          <a:p>
            <a:r>
              <a:rPr lang="pt-BR" sz="4100" b="1">
                <a:latin typeface="Consolas" panose="020B0609020204030204" pitchFamily="49" charset="0"/>
              </a:rPr>
              <a:t>#</a:t>
            </a:r>
            <a:r>
              <a:rPr lang="pt-BR" sz="4100" b="1" err="1">
                <a:latin typeface="Consolas" panose="020B0609020204030204" pitchFamily="49" charset="0"/>
              </a:rPr>
              <a:t>disclaimer</a:t>
            </a:r>
            <a:endParaRPr lang="pt-BR" sz="4100" b="1">
              <a:latin typeface="Consolas" panose="020B0609020204030204" pitchFamily="49" charset="0"/>
            </a:endParaRPr>
          </a:p>
        </p:txBody>
      </p:sp>
      <p:graphicFrame>
        <p:nvGraphicFramePr>
          <p:cNvPr id="21" name="Content Placeholder 2">
            <a:extLst>
              <a:ext uri="{FF2B5EF4-FFF2-40B4-BE49-F238E27FC236}">
                <a16:creationId xmlns:a16="http://schemas.microsoft.com/office/drawing/2014/main" id="{095A5C07-450F-461D-8665-610B3E197A9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92506884"/>
              </p:ext>
            </p:extLst>
          </p:nvPr>
        </p:nvGraphicFramePr>
        <p:xfrm>
          <a:off x="4380288" y="391886"/>
          <a:ext cx="7531795" cy="64661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19772586"/>
      </p:ext>
    </p:extLst>
  </p:cSld>
  <p:clrMapOvr>
    <a:masterClrMapping/>
  </p:clrMapOvr>
  <p:transition spd="slow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B37074-2AA9-426A-8593-DD6F45F64B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b="1" kern="1200" dirty="0">
                <a:solidFill>
                  <a:schemeClr val="tx1"/>
                </a:solidFill>
                <a:latin typeface="Consolas" panose="020B0609020204030204" pitchFamily="49" charset="0"/>
              </a:rPr>
              <a:t>#</a:t>
            </a:r>
            <a:r>
              <a:rPr lang="en-US" b="1" kern="1200" dirty="0" err="1">
                <a:solidFill>
                  <a:schemeClr val="tx1"/>
                </a:solidFill>
                <a:latin typeface="Consolas" panose="020B0609020204030204" pitchFamily="49" charset="0"/>
              </a:rPr>
              <a:t>proximospassos</a:t>
            </a:r>
            <a:endParaRPr lang="en-US" b="1" kern="12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aphicFrame>
        <p:nvGraphicFramePr>
          <p:cNvPr id="6" name="TextBox 2">
            <a:extLst>
              <a:ext uri="{FF2B5EF4-FFF2-40B4-BE49-F238E27FC236}">
                <a16:creationId xmlns:a16="http://schemas.microsoft.com/office/drawing/2014/main" id="{86786C26-BBAD-4684-92BC-36322AB90A7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9964061"/>
              </p:ext>
            </p:extLst>
          </p:nvPr>
        </p:nvGraphicFramePr>
        <p:xfrm>
          <a:off x="838200" y="1828800"/>
          <a:ext cx="10515600" cy="4352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31978322"/>
      </p:ext>
    </p:extLst>
  </p:cSld>
  <p:clrMapOvr>
    <a:masterClrMapping/>
  </p:clrMapOvr>
  <p:transition spd="slow"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5F255613-AAE8-4321-9EBA-89253DD450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F49A7B-23E5-4820-9D22-E4AEFCDD01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393360" cy="1325563"/>
          </a:xfrm>
        </p:spPr>
        <p:txBody>
          <a:bodyPr>
            <a:normAutofit/>
          </a:bodyPr>
          <a:lstStyle/>
          <a:p>
            <a:r>
              <a:rPr lang="pt-BR" b="1" dirty="0">
                <a:latin typeface="Consolas" panose="020B0609020204030204" pitchFamily="49" charset="0"/>
              </a:rPr>
              <a:t>#</a:t>
            </a:r>
            <a:r>
              <a:rPr lang="pt-BR" b="1" dirty="0" err="1">
                <a:latin typeface="Consolas" panose="020B0609020204030204" pitchFamily="49" charset="0"/>
              </a:rPr>
              <a:t>lessonslearned</a:t>
            </a:r>
            <a:endParaRPr lang="en-US" b="1" dirty="0">
              <a:latin typeface="Consolas" panose="020B0609020204030204" pitchFamily="49" charset="0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5A3987B4-5CBA-4CB7-862B-56A9917A2D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06774" y="0"/>
            <a:ext cx="1290924" cy="700685"/>
          </a:xfrm>
          <a:custGeom>
            <a:avLst/>
            <a:gdLst>
              <a:gd name="connsiteX0" fmla="*/ 0 w 1290924"/>
              <a:gd name="connsiteY0" fmla="*/ 0 h 700685"/>
              <a:gd name="connsiteX1" fmla="*/ 125445 w 1290924"/>
              <a:gd name="connsiteY1" fmla="*/ 0 h 700685"/>
              <a:gd name="connsiteX2" fmla="*/ 125445 w 1290924"/>
              <a:gd name="connsiteY2" fmla="*/ 529211 h 700685"/>
              <a:gd name="connsiteX3" fmla="*/ 1040371 w 1290924"/>
              <a:gd name="connsiteY3" fmla="*/ 0 h 700685"/>
              <a:gd name="connsiteX4" fmla="*/ 1290924 w 1290924"/>
              <a:gd name="connsiteY4" fmla="*/ 0 h 700685"/>
              <a:gd name="connsiteX5" fmla="*/ 94085 w 1290924"/>
              <a:gd name="connsiteY5" fmla="*/ 692290 h 700685"/>
              <a:gd name="connsiteX6" fmla="*/ 62724 w 1290924"/>
              <a:gd name="connsiteY6" fmla="*/ 700685 h 700685"/>
              <a:gd name="connsiteX7" fmla="*/ 0 w 1290924"/>
              <a:gd name="connsiteY7" fmla="*/ 637963 h 700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90924" h="700685">
                <a:moveTo>
                  <a:pt x="0" y="0"/>
                </a:moveTo>
                <a:lnTo>
                  <a:pt x="125445" y="0"/>
                </a:lnTo>
                <a:lnTo>
                  <a:pt x="125445" y="529211"/>
                </a:lnTo>
                <a:lnTo>
                  <a:pt x="1040371" y="0"/>
                </a:lnTo>
                <a:lnTo>
                  <a:pt x="1290924" y="0"/>
                </a:lnTo>
                <a:lnTo>
                  <a:pt x="94085" y="692290"/>
                </a:lnTo>
                <a:cubicBezTo>
                  <a:pt x="84551" y="697800"/>
                  <a:pt x="73733" y="700695"/>
                  <a:pt x="62724" y="700685"/>
                </a:cubicBezTo>
                <a:cubicBezTo>
                  <a:pt x="28082" y="700685"/>
                  <a:pt x="0" y="672604"/>
                  <a:pt x="0" y="637963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CB147A70-DC29-4DDF-A34C-2B82C6E229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00770" y="-702"/>
            <a:ext cx="842502" cy="354793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684B42-C354-43B3-99A0-A9365CD794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93361" cy="4351338"/>
          </a:xfrm>
        </p:spPr>
        <p:txBody>
          <a:bodyPr>
            <a:normAutofit/>
          </a:bodyPr>
          <a:lstStyle/>
          <a:p>
            <a:pPr marL="285750" indent="-285750"/>
            <a:r>
              <a:rPr lang="pt-BR" sz="2400" dirty="0">
                <a:latin typeface="Consolas" panose="020B0609020204030204" pitchFamily="49" charset="0"/>
              </a:rPr>
              <a:t>Tenha um plano B (e até um C) </a:t>
            </a:r>
          </a:p>
          <a:p>
            <a:pPr marL="285750" indent="-285750"/>
            <a:r>
              <a:rPr lang="pt-BR" sz="2400" dirty="0">
                <a:latin typeface="Consolas" panose="020B0609020204030204" pitchFamily="49" charset="0"/>
              </a:rPr>
              <a:t>Em caso de frustração ou decepção reserve um tempo pra chorar no banho</a:t>
            </a:r>
          </a:p>
          <a:p>
            <a:pPr marL="285750" indent="-285750"/>
            <a:r>
              <a:rPr lang="pt-BR" sz="2400" dirty="0">
                <a:latin typeface="Consolas" panose="020B0609020204030204" pitchFamily="49" charset="0"/>
              </a:rPr>
              <a:t>Conheça o seu limite (para saber quando pedir penico)</a:t>
            </a:r>
          </a:p>
          <a:p>
            <a:pPr marL="285750" indent="-285750"/>
            <a:r>
              <a:rPr lang="pt-BR" sz="2400" dirty="0">
                <a:latin typeface="Consolas" panose="020B0609020204030204" pitchFamily="49" charset="0"/>
              </a:rPr>
              <a:t>Não desista! Você está mais perto do objetivo do que estava ontem!</a:t>
            </a:r>
          </a:p>
          <a:p>
            <a:pPr marL="285750" indent="-285750"/>
            <a:endParaRPr lang="pt-BR" sz="2400" dirty="0">
              <a:latin typeface="Consolas" panose="020B0609020204030204" pitchFamily="49" charset="0"/>
            </a:endParaRPr>
          </a:p>
          <a:p>
            <a:endParaRPr lang="en-US" sz="2400" dirty="0">
              <a:latin typeface="Consolas" panose="020B0609020204030204" pitchFamily="49" charset="0"/>
            </a:endParaRPr>
          </a:p>
        </p:txBody>
      </p:sp>
      <p:pic>
        <p:nvPicPr>
          <p:cNvPr id="5" name="Graphic 4" descr="Research">
            <a:extLst>
              <a:ext uri="{FF2B5EF4-FFF2-40B4-BE49-F238E27FC236}">
                <a16:creationId xmlns:a16="http://schemas.microsoft.com/office/drawing/2014/main" id="{B92612A2-D8E4-46A7-A1D2-6D979E0B32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06774" y="880072"/>
            <a:ext cx="2533422" cy="2533422"/>
          </a:xfrm>
          <a:custGeom>
            <a:avLst/>
            <a:gdLst/>
            <a:ahLst/>
            <a:cxnLst/>
            <a:rect l="l" t="t" r="r" b="b"/>
            <a:pathLst>
              <a:path w="3064284" h="3064284">
                <a:moveTo>
                  <a:pt x="166483" y="0"/>
                </a:moveTo>
                <a:lnTo>
                  <a:pt x="2897801" y="0"/>
                </a:lnTo>
                <a:cubicBezTo>
                  <a:pt x="2989747" y="0"/>
                  <a:pt x="3064284" y="74537"/>
                  <a:pt x="3064284" y="166483"/>
                </a:cubicBezTo>
                <a:lnTo>
                  <a:pt x="3064284" y="2897801"/>
                </a:lnTo>
                <a:cubicBezTo>
                  <a:pt x="3064284" y="2989747"/>
                  <a:pt x="2989747" y="3064284"/>
                  <a:pt x="2897801" y="3064284"/>
                </a:cubicBezTo>
                <a:lnTo>
                  <a:pt x="166483" y="3064284"/>
                </a:lnTo>
                <a:cubicBezTo>
                  <a:pt x="74537" y="3064284"/>
                  <a:pt x="0" y="2989747"/>
                  <a:pt x="0" y="2897801"/>
                </a:cubicBezTo>
                <a:lnTo>
                  <a:pt x="0" y="166483"/>
                </a:lnTo>
                <a:cubicBezTo>
                  <a:pt x="0" y="74537"/>
                  <a:pt x="74537" y="0"/>
                  <a:pt x="166483" y="0"/>
                </a:cubicBezTo>
                <a:close/>
              </a:path>
            </a:pathLst>
          </a:custGeom>
        </p:spPr>
      </p:pic>
      <p:pic>
        <p:nvPicPr>
          <p:cNvPr id="9" name="Graphic 8" descr="Shower">
            <a:extLst>
              <a:ext uri="{FF2B5EF4-FFF2-40B4-BE49-F238E27FC236}">
                <a16:creationId xmlns:a16="http://schemas.microsoft.com/office/drawing/2014/main" id="{2662FE9B-AB56-4C8D-AD27-73AE9988DB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479313" y="496325"/>
            <a:ext cx="2548728" cy="2548728"/>
          </a:xfrm>
          <a:custGeom>
            <a:avLst/>
            <a:gdLst/>
            <a:ahLst/>
            <a:cxnLst/>
            <a:rect l="l" t="t" r="r" b="b"/>
            <a:pathLst>
              <a:path w="2548728" h="2548728">
                <a:moveTo>
                  <a:pt x="107301" y="0"/>
                </a:moveTo>
                <a:lnTo>
                  <a:pt x="2441427" y="0"/>
                </a:lnTo>
                <a:cubicBezTo>
                  <a:pt x="2500688" y="0"/>
                  <a:pt x="2548728" y="48040"/>
                  <a:pt x="2548728" y="107301"/>
                </a:cubicBezTo>
                <a:lnTo>
                  <a:pt x="2548728" y="2441427"/>
                </a:lnTo>
                <a:cubicBezTo>
                  <a:pt x="2548728" y="2500688"/>
                  <a:pt x="2500688" y="2548728"/>
                  <a:pt x="2441427" y="2548728"/>
                </a:cubicBezTo>
                <a:lnTo>
                  <a:pt x="107301" y="2548728"/>
                </a:lnTo>
                <a:cubicBezTo>
                  <a:pt x="48040" y="2548728"/>
                  <a:pt x="0" y="2500688"/>
                  <a:pt x="0" y="2441427"/>
                </a:cubicBezTo>
                <a:lnTo>
                  <a:pt x="0" y="107301"/>
                </a:lnTo>
                <a:cubicBezTo>
                  <a:pt x="0" y="48040"/>
                  <a:pt x="48040" y="0"/>
                  <a:pt x="107301" y="0"/>
                </a:cubicBezTo>
                <a:close/>
              </a:path>
            </a:pathLst>
          </a:custGeom>
        </p:spPr>
      </p:pic>
      <p:pic>
        <p:nvPicPr>
          <p:cNvPr id="11" name="Graphic 10" descr="Classroom">
            <a:extLst>
              <a:ext uri="{FF2B5EF4-FFF2-40B4-BE49-F238E27FC236}">
                <a16:creationId xmlns:a16="http://schemas.microsoft.com/office/drawing/2014/main" id="{410F3BAD-592D-4FF4-B760-D1A3191EA3C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06774" y="3624263"/>
            <a:ext cx="2552700" cy="2552700"/>
          </a:xfrm>
          <a:custGeom>
            <a:avLst/>
            <a:gdLst/>
            <a:ahLst/>
            <a:cxnLst/>
            <a:rect l="l" t="t" r="r" b="b"/>
            <a:pathLst>
              <a:path w="1999274" h="2247255">
                <a:moveTo>
                  <a:pt x="108501" y="0"/>
                </a:moveTo>
                <a:lnTo>
                  <a:pt x="1890773" y="0"/>
                </a:lnTo>
                <a:cubicBezTo>
                  <a:pt x="1950696" y="0"/>
                  <a:pt x="1999274" y="48578"/>
                  <a:pt x="1999274" y="108501"/>
                </a:cubicBezTo>
                <a:lnTo>
                  <a:pt x="1999274" y="2138754"/>
                </a:lnTo>
                <a:cubicBezTo>
                  <a:pt x="1999274" y="2198677"/>
                  <a:pt x="1950696" y="2247255"/>
                  <a:pt x="1890773" y="2247255"/>
                </a:cubicBezTo>
                <a:lnTo>
                  <a:pt x="108501" y="2247255"/>
                </a:lnTo>
                <a:cubicBezTo>
                  <a:pt x="48578" y="2247255"/>
                  <a:pt x="0" y="2198677"/>
                  <a:pt x="0" y="2138754"/>
                </a:cubicBezTo>
                <a:lnTo>
                  <a:pt x="0" y="108501"/>
                </a:lnTo>
                <a:cubicBezTo>
                  <a:pt x="0" y="48578"/>
                  <a:pt x="48578" y="0"/>
                  <a:pt x="108501" y="0"/>
                </a:cubicBezTo>
                <a:close/>
              </a:path>
            </a:pathLst>
          </a:custGeom>
        </p:spPr>
      </p:pic>
      <p:pic>
        <p:nvPicPr>
          <p:cNvPr id="7" name="Graphic 6" descr="Warning">
            <a:extLst>
              <a:ext uri="{FF2B5EF4-FFF2-40B4-BE49-F238E27FC236}">
                <a16:creationId xmlns:a16="http://schemas.microsoft.com/office/drawing/2014/main" id="{6FE0E9D7-4294-4754-8B9C-B513B7F4D9A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473872" y="3212688"/>
            <a:ext cx="2533423" cy="2533423"/>
          </a:xfrm>
          <a:custGeom>
            <a:avLst/>
            <a:gdLst/>
            <a:ahLst/>
            <a:cxnLst/>
            <a:rect l="l" t="t" r="r" b="b"/>
            <a:pathLst>
              <a:path w="1999274" h="2247255">
                <a:moveTo>
                  <a:pt x="108501" y="0"/>
                </a:moveTo>
                <a:lnTo>
                  <a:pt x="1890773" y="0"/>
                </a:lnTo>
                <a:cubicBezTo>
                  <a:pt x="1950696" y="0"/>
                  <a:pt x="1999274" y="48578"/>
                  <a:pt x="1999274" y="108501"/>
                </a:cubicBezTo>
                <a:lnTo>
                  <a:pt x="1999274" y="2138754"/>
                </a:lnTo>
                <a:cubicBezTo>
                  <a:pt x="1999274" y="2198677"/>
                  <a:pt x="1950696" y="2247255"/>
                  <a:pt x="1890773" y="2247255"/>
                </a:cubicBezTo>
                <a:lnTo>
                  <a:pt x="108501" y="2247255"/>
                </a:lnTo>
                <a:cubicBezTo>
                  <a:pt x="48578" y="2247255"/>
                  <a:pt x="0" y="2198677"/>
                  <a:pt x="0" y="2138754"/>
                </a:cubicBezTo>
                <a:lnTo>
                  <a:pt x="0" y="108501"/>
                </a:lnTo>
                <a:cubicBezTo>
                  <a:pt x="0" y="48578"/>
                  <a:pt x="48578" y="0"/>
                  <a:pt x="108501" y="0"/>
                </a:cubicBezTo>
                <a:close/>
              </a:path>
            </a:pathLst>
          </a:custGeom>
        </p:spPr>
      </p:pic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D1B80E9C-CF8A-440B-B8F5-54BF121BF4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64232" y="6356350"/>
            <a:ext cx="1211855" cy="501650"/>
          </a:xfrm>
          <a:custGeom>
            <a:avLst/>
            <a:gdLst>
              <a:gd name="connsiteX0" fmla="*/ 995532 w 1991064"/>
              <a:gd name="connsiteY0" fmla="*/ 0 h 824205"/>
              <a:gd name="connsiteX1" fmla="*/ 1984823 w 1991064"/>
              <a:gd name="connsiteY1" fmla="*/ 784423 h 824205"/>
              <a:gd name="connsiteX2" fmla="*/ 1991064 w 1991064"/>
              <a:gd name="connsiteY2" fmla="*/ 824205 h 824205"/>
              <a:gd name="connsiteX3" fmla="*/ 0 w 1991064"/>
              <a:gd name="connsiteY3" fmla="*/ 824205 h 824205"/>
              <a:gd name="connsiteX4" fmla="*/ 6241 w 1991064"/>
              <a:gd name="connsiteY4" fmla="*/ 784423 h 824205"/>
              <a:gd name="connsiteX5" fmla="*/ 995532 w 1991064"/>
              <a:gd name="connsiteY5" fmla="*/ 0 h 824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91064" h="824205">
                <a:moveTo>
                  <a:pt x="995532" y="0"/>
                </a:moveTo>
                <a:cubicBezTo>
                  <a:pt x="1483521" y="0"/>
                  <a:pt x="1890663" y="336754"/>
                  <a:pt x="1984823" y="784423"/>
                </a:cubicBezTo>
                <a:lnTo>
                  <a:pt x="1991064" y="824205"/>
                </a:lnTo>
                <a:lnTo>
                  <a:pt x="0" y="824205"/>
                </a:lnTo>
                <a:lnTo>
                  <a:pt x="6241" y="784423"/>
                </a:lnTo>
                <a:cubicBezTo>
                  <a:pt x="100402" y="336754"/>
                  <a:pt x="507544" y="0"/>
                  <a:pt x="99553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F1FF25AD-D64E-45A0-B2D0-F4A6AB0926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95502">
            <a:off x="10118500" y="6009536"/>
            <a:ext cx="1702506" cy="951685"/>
          </a:xfrm>
          <a:custGeom>
            <a:avLst/>
            <a:gdLst>
              <a:gd name="connsiteX0" fmla="*/ 1585229 w 1702506"/>
              <a:gd name="connsiteY0" fmla="*/ 764759 h 951685"/>
              <a:gd name="connsiteX1" fmla="*/ 1623024 w 1702506"/>
              <a:gd name="connsiteY1" fmla="*/ 792810 h 951685"/>
              <a:gd name="connsiteX2" fmla="*/ 1702506 w 1702506"/>
              <a:gd name="connsiteY2" fmla="*/ 951685 h 951685"/>
              <a:gd name="connsiteX3" fmla="*/ 1551862 w 1702506"/>
              <a:gd name="connsiteY3" fmla="*/ 933877 h 951685"/>
              <a:gd name="connsiteX4" fmla="*/ 1513200 w 1702506"/>
              <a:gd name="connsiteY4" fmla="*/ 856627 h 951685"/>
              <a:gd name="connsiteX5" fmla="*/ 1538499 w 1702506"/>
              <a:gd name="connsiteY5" fmla="*/ 770415 h 951685"/>
              <a:gd name="connsiteX6" fmla="*/ 1585229 w 1702506"/>
              <a:gd name="connsiteY6" fmla="*/ 764759 h 951685"/>
              <a:gd name="connsiteX7" fmla="*/ 933455 w 1702506"/>
              <a:gd name="connsiteY7" fmla="*/ 161308 h 951685"/>
              <a:gd name="connsiteX8" fmla="*/ 957797 w 1702506"/>
              <a:gd name="connsiteY8" fmla="*/ 167970 h 951685"/>
              <a:gd name="connsiteX9" fmla="*/ 1286982 w 1702506"/>
              <a:gd name="connsiteY9" fmla="*/ 387616 h 951685"/>
              <a:gd name="connsiteX10" fmla="*/ 1293725 w 1702506"/>
              <a:gd name="connsiteY10" fmla="*/ 477075 h 951685"/>
              <a:gd name="connsiteX11" fmla="*/ 1245453 w 1702506"/>
              <a:gd name="connsiteY11" fmla="*/ 499154 h 951685"/>
              <a:gd name="connsiteX12" fmla="*/ 1245167 w 1702506"/>
              <a:gd name="connsiteY12" fmla="*/ 499154 h 951685"/>
              <a:gd name="connsiteX13" fmla="*/ 1203638 w 1702506"/>
              <a:gd name="connsiteY13" fmla="*/ 484104 h 951685"/>
              <a:gd name="connsiteX14" fmla="*/ 900647 w 1702506"/>
              <a:gd name="connsiteY14" fmla="*/ 281508 h 951685"/>
              <a:gd name="connsiteX15" fmla="*/ 872454 w 1702506"/>
              <a:gd name="connsiteY15" fmla="*/ 196164 h 951685"/>
              <a:gd name="connsiteX16" fmla="*/ 933455 w 1702506"/>
              <a:gd name="connsiteY16" fmla="*/ 161308 h 951685"/>
              <a:gd name="connsiteX17" fmla="*/ 454020 w 1702506"/>
              <a:gd name="connsiteY17" fmla="*/ 13474 h 951685"/>
              <a:gd name="connsiteX18" fmla="*/ 477919 w 1702506"/>
              <a:gd name="connsiteY18" fmla="*/ 21437 h 951685"/>
              <a:gd name="connsiteX19" fmla="*/ 509236 w 1702506"/>
              <a:gd name="connsiteY19" fmla="*/ 84182 h 951685"/>
              <a:gd name="connsiteX20" fmla="*/ 445829 w 1702506"/>
              <a:gd name="connsiteY20" fmla="*/ 139871 h 951685"/>
              <a:gd name="connsiteX21" fmla="*/ 437447 w 1702506"/>
              <a:gd name="connsiteY21" fmla="*/ 139395 h 951685"/>
              <a:gd name="connsiteX22" fmla="*/ 73211 w 1702506"/>
              <a:gd name="connsiteY22" fmla="*/ 137204 h 951685"/>
              <a:gd name="connsiteX23" fmla="*/ 749 w 1702506"/>
              <a:gd name="connsiteY23" fmla="*/ 84082 h 951685"/>
              <a:gd name="connsiteX24" fmla="*/ 53871 w 1702506"/>
              <a:gd name="connsiteY24" fmla="*/ 11621 h 951685"/>
              <a:gd name="connsiteX25" fmla="*/ 58352 w 1702506"/>
              <a:gd name="connsiteY25" fmla="*/ 11093 h 951685"/>
              <a:gd name="connsiteX26" fmla="*/ 454020 w 1702506"/>
              <a:gd name="connsiteY26" fmla="*/ 13474 h 951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702506" h="951685">
                <a:moveTo>
                  <a:pt x="1585229" y="764759"/>
                </a:moveTo>
                <a:cubicBezTo>
                  <a:pt x="1600438" y="768789"/>
                  <a:pt x="1614156" y="778436"/>
                  <a:pt x="1623024" y="792810"/>
                </a:cubicBezTo>
                <a:lnTo>
                  <a:pt x="1702506" y="951685"/>
                </a:lnTo>
                <a:lnTo>
                  <a:pt x="1551862" y="933877"/>
                </a:lnTo>
                <a:lnTo>
                  <a:pt x="1513200" y="856627"/>
                </a:lnTo>
                <a:cubicBezTo>
                  <a:pt x="1496379" y="825834"/>
                  <a:pt x="1507704" y="787236"/>
                  <a:pt x="1538499" y="770415"/>
                </a:cubicBezTo>
                <a:cubicBezTo>
                  <a:pt x="1553325" y="762319"/>
                  <a:pt x="1570022" y="760730"/>
                  <a:pt x="1585229" y="764759"/>
                </a:cubicBezTo>
                <a:close/>
                <a:moveTo>
                  <a:pt x="933455" y="161308"/>
                </a:moveTo>
                <a:cubicBezTo>
                  <a:pt x="941692" y="161855"/>
                  <a:pt x="949960" y="164024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5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89" y="172649"/>
                  <a:pt x="908742" y="159670"/>
                  <a:pt x="933455" y="161308"/>
                </a:cubicBezTo>
                <a:close/>
                <a:moveTo>
                  <a:pt x="454020" y="13474"/>
                </a:moveTo>
                <a:cubicBezTo>
                  <a:pt x="462713" y="14543"/>
                  <a:pt x="470778" y="17324"/>
                  <a:pt x="477919" y="21437"/>
                </a:cubicBezTo>
                <a:cubicBezTo>
                  <a:pt x="499341" y="33775"/>
                  <a:pt x="512445" y="58102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89834" y="-4456"/>
                  <a:pt x="322735" y="-3656"/>
                  <a:pt x="454020" y="13474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719680"/>
      </p:ext>
    </p:extLst>
  </p:cSld>
  <p:clrMapOvr>
    <a:masterClrMapping/>
  </p:clrMapOvr>
  <p:transition spd="slow">
    <p:wip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7083F0-3029-477F-A100-41DC874DC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b="1" dirty="0">
                <a:latin typeface="Consolas" panose="020B0609020204030204" pitchFamily="49" charset="0"/>
              </a:rPr>
              <a:t>#</a:t>
            </a:r>
            <a:r>
              <a:rPr lang="pt-BR" b="1" dirty="0" err="1">
                <a:latin typeface="Consolas" panose="020B0609020204030204" pitchFamily="49" charset="0"/>
              </a:rPr>
              <a:t>apoieumhackerspace</a:t>
            </a:r>
            <a:endParaRPr lang="en-US" b="1" dirty="0">
              <a:latin typeface="Consolas" panose="020B0609020204030204" pitchFamily="49" charset="0"/>
            </a:endParaRPr>
          </a:p>
        </p:txBody>
      </p:sp>
      <p:pic>
        <p:nvPicPr>
          <p:cNvPr id="1026" name="Picture 2" descr="https://lh4.googleusercontent.com/6-bbprmX6MMdXoCUQDOsdcKQUmrjZQ5HeCVNRsiI7WhFpZId7X5CWtYjVxV6tN-WagtEWxeJ4LA_YF7P3HIoyi-P78s2lJopPtTYz7JDHBZT9jHE8BQpniQhYGuwxYjORS8pE8h-fo1JeiZlpA">
            <a:extLst>
              <a:ext uri="{FF2B5EF4-FFF2-40B4-BE49-F238E27FC236}">
                <a16:creationId xmlns:a16="http://schemas.microsoft.com/office/drawing/2014/main" id="{D08D5E4C-89A4-4083-B566-833895AC76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6664" y="1690688"/>
            <a:ext cx="4334256" cy="2275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A801715-7B6F-47DA-BF41-20F405C4D8BE}"/>
              </a:ext>
            </a:extLst>
          </p:cNvPr>
          <p:cNvSpPr txBox="1"/>
          <p:nvPr/>
        </p:nvSpPr>
        <p:spPr>
          <a:xfrm>
            <a:off x="838200" y="5107880"/>
            <a:ext cx="8056821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/>
              <a:t>Laboratório Hacker de Campinas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/>
              <a:t>Informações centralizadas no site. http://lhc.net.br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83A7510-074C-445C-9492-201E6F6C9C2A}"/>
              </a:ext>
            </a:extLst>
          </p:cNvPr>
          <p:cNvSpPr/>
          <p:nvPr/>
        </p:nvSpPr>
        <p:spPr>
          <a:xfrm>
            <a:off x="2795793" y="2679187"/>
            <a:ext cx="278685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 err="1"/>
              <a:t>lhc_campinas</a:t>
            </a:r>
            <a:endParaRPr lang="en-US" sz="3600" b="1" dirty="0"/>
          </a:p>
        </p:txBody>
      </p:sp>
      <p:pic>
        <p:nvPicPr>
          <p:cNvPr id="1028" name="Picture 4" descr="https://lh6.googleusercontent.com/i3nvyBhVzUw9PE5iGANcBqT56eEhr_KbuUM4wckiknhBqacOIBvKUdTJtsGHf4dT5tDpPS000YsATCHOjHW8zBlyjlb4qdZLeBcE_J5J0JGQut6_YC5hYehW2aGrCpQfYZ4sdfxjAk0">
            <a:extLst>
              <a:ext uri="{FF2B5EF4-FFF2-40B4-BE49-F238E27FC236}">
                <a16:creationId xmlns:a16="http://schemas.microsoft.com/office/drawing/2014/main" id="{CA11AF78-DA8C-4A05-9BFB-8CD80F7340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012" y="2007759"/>
            <a:ext cx="1989189" cy="1989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4989124"/>
      </p:ext>
    </p:extLst>
  </p:cSld>
  <p:clrMapOvr>
    <a:masterClrMapping/>
  </p:clrMapOvr>
  <p:transition spd="slow">
    <p:wip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573BEB-833C-4B3E-94BD-1B9234882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latin typeface="Consolas" panose="020B0609020204030204" pitchFamily="49" charset="0"/>
              </a:rPr>
              <a:t>#</a:t>
            </a:r>
            <a:r>
              <a:rPr lang="pt-BR" b="1" dirty="0" err="1">
                <a:latin typeface="Consolas" panose="020B0609020204030204" pitchFamily="49" charset="0"/>
              </a:rPr>
              <a:t>questions</a:t>
            </a:r>
            <a:r>
              <a:rPr lang="pt-BR" b="1" dirty="0">
                <a:latin typeface="Consolas" panose="020B0609020204030204" pitchFamily="49" charset="0"/>
              </a:rPr>
              <a:t>?</a:t>
            </a:r>
            <a:endParaRPr lang="en-US" b="1" dirty="0">
              <a:latin typeface="Consolas" panose="020B0609020204030204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FD12E2-0BFB-4CCF-9DF2-546878A8A9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pt-BR" sz="5400" dirty="0"/>
          </a:p>
          <a:p>
            <a:pPr marL="0" indent="0" algn="ctr">
              <a:buNone/>
            </a:pPr>
            <a:r>
              <a:rPr lang="pt-BR" sz="5400" dirty="0">
                <a:latin typeface="Consolas" panose="020B0609020204030204" pitchFamily="49" charset="0"/>
              </a:rPr>
              <a:t>Slido.com</a:t>
            </a:r>
          </a:p>
          <a:p>
            <a:pPr marL="0" indent="0" algn="ctr">
              <a:buNone/>
            </a:pPr>
            <a:r>
              <a:rPr lang="pt-BR" sz="5400" dirty="0">
                <a:latin typeface="Consolas" panose="020B0609020204030204" pitchFamily="49" charset="0"/>
              </a:rPr>
              <a:t>Código 133701</a:t>
            </a:r>
          </a:p>
        </p:txBody>
      </p:sp>
      <p:pic>
        <p:nvPicPr>
          <p:cNvPr id="5" name="Graphic 4" descr="Thought bubble">
            <a:extLst>
              <a:ext uri="{FF2B5EF4-FFF2-40B4-BE49-F238E27FC236}">
                <a16:creationId xmlns:a16="http://schemas.microsoft.com/office/drawing/2014/main" id="{5422EBF2-6766-49F1-A5A8-3DE198427D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24133" y="1111085"/>
            <a:ext cx="1989888" cy="1989888"/>
          </a:xfrm>
          <a:prstGeom prst="rect">
            <a:avLst/>
          </a:prstGeom>
        </p:spPr>
      </p:pic>
      <p:pic>
        <p:nvPicPr>
          <p:cNvPr id="7" name="Graphic 6" descr="Question mark">
            <a:extLst>
              <a:ext uri="{FF2B5EF4-FFF2-40B4-BE49-F238E27FC236}">
                <a16:creationId xmlns:a16="http://schemas.microsoft.com/office/drawing/2014/main" id="{A7E573D8-5B50-4021-9984-0983073709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488238" y="4992438"/>
            <a:ext cx="1865562" cy="1865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666075"/>
      </p:ext>
    </p:extLst>
  </p:cSld>
  <p:clrMapOvr>
    <a:masterClrMapping/>
  </p:clrMapOvr>
  <p:transition spd="slow">
    <p:wip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590944-352E-4824-A8A8-01788496C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03538" y="365125"/>
            <a:ext cx="539336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b="1" dirty="0">
                <a:latin typeface="Consolas" panose="020B0609020204030204" pitchFamily="49" charset="0"/>
              </a:rPr>
              <a:t>#</a:t>
            </a:r>
            <a:r>
              <a:rPr lang="en-US" b="1" dirty="0" err="1">
                <a:latin typeface="Consolas" panose="020B0609020204030204" pitchFamily="49" charset="0"/>
              </a:rPr>
              <a:t>meadd</a:t>
            </a:r>
            <a:endParaRPr lang="en-US" b="1" dirty="0">
              <a:latin typeface="Consolas" panose="020B0609020204030204" pitchFamily="49" charset="0"/>
            </a:endParaRPr>
          </a:p>
        </p:txBody>
      </p:sp>
      <p:pic>
        <p:nvPicPr>
          <p:cNvPr id="5" name="Picture 2" descr="Resultado de imagem para icone mail">
            <a:extLst>
              <a:ext uri="{FF2B5EF4-FFF2-40B4-BE49-F238E27FC236}">
                <a16:creationId xmlns:a16="http://schemas.microsoft.com/office/drawing/2014/main" id="{F2E17DA0-A8F7-4CD1-8FD1-7BE961B964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67" b="14444"/>
          <a:stretch/>
        </p:blipFill>
        <p:spPr bwMode="auto">
          <a:xfrm>
            <a:off x="314802" y="902331"/>
            <a:ext cx="2533422" cy="1846586"/>
          </a:xfrm>
          <a:custGeom>
            <a:avLst/>
            <a:gdLst/>
            <a:ahLst/>
            <a:cxnLst/>
            <a:rect l="l" t="t" r="r" b="b"/>
            <a:pathLst>
              <a:path w="1999274" h="2247255">
                <a:moveTo>
                  <a:pt x="108501" y="0"/>
                </a:moveTo>
                <a:lnTo>
                  <a:pt x="1890773" y="0"/>
                </a:lnTo>
                <a:cubicBezTo>
                  <a:pt x="1950696" y="0"/>
                  <a:pt x="1999274" y="48578"/>
                  <a:pt x="1999274" y="108501"/>
                </a:cubicBezTo>
                <a:lnTo>
                  <a:pt x="1999274" y="2138754"/>
                </a:lnTo>
                <a:cubicBezTo>
                  <a:pt x="1999274" y="2198677"/>
                  <a:pt x="1950696" y="2247255"/>
                  <a:pt x="1890773" y="2247255"/>
                </a:cubicBezTo>
                <a:lnTo>
                  <a:pt x="108501" y="2247255"/>
                </a:lnTo>
                <a:cubicBezTo>
                  <a:pt x="48578" y="2247255"/>
                  <a:pt x="0" y="2198677"/>
                  <a:pt x="0" y="2138754"/>
                </a:cubicBezTo>
                <a:lnTo>
                  <a:pt x="0" y="108501"/>
                </a:lnTo>
                <a:cubicBezTo>
                  <a:pt x="0" y="48578"/>
                  <a:pt x="48578" y="0"/>
                  <a:pt x="108501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Resultado de imagem para instagram black&quot;">
            <a:extLst>
              <a:ext uri="{FF2B5EF4-FFF2-40B4-BE49-F238E27FC236}">
                <a16:creationId xmlns:a16="http://schemas.microsoft.com/office/drawing/2014/main" id="{68B276D2-7F54-4441-AF38-F669BC0079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4801" y="3978620"/>
            <a:ext cx="2533423" cy="1900067"/>
          </a:xfrm>
          <a:custGeom>
            <a:avLst/>
            <a:gdLst/>
            <a:ahLst/>
            <a:cxnLst/>
            <a:rect l="l" t="t" r="r" b="b"/>
            <a:pathLst>
              <a:path w="3064284" h="3064284">
                <a:moveTo>
                  <a:pt x="166483" y="0"/>
                </a:moveTo>
                <a:lnTo>
                  <a:pt x="2897801" y="0"/>
                </a:lnTo>
                <a:cubicBezTo>
                  <a:pt x="2989747" y="0"/>
                  <a:pt x="3064284" y="74537"/>
                  <a:pt x="3064284" y="166483"/>
                </a:cubicBezTo>
                <a:lnTo>
                  <a:pt x="3064284" y="2897801"/>
                </a:lnTo>
                <a:cubicBezTo>
                  <a:pt x="3064284" y="2989747"/>
                  <a:pt x="2989747" y="3064284"/>
                  <a:pt x="2897801" y="3064284"/>
                </a:cubicBezTo>
                <a:lnTo>
                  <a:pt x="166483" y="3064284"/>
                </a:lnTo>
                <a:cubicBezTo>
                  <a:pt x="74537" y="3064284"/>
                  <a:pt x="0" y="2989747"/>
                  <a:pt x="0" y="2897801"/>
                </a:cubicBezTo>
                <a:lnTo>
                  <a:pt x="0" y="166483"/>
                </a:lnTo>
                <a:cubicBezTo>
                  <a:pt x="0" y="74537"/>
                  <a:pt x="74537" y="0"/>
                  <a:pt x="166483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Resultado de imagem para icone linkedin preto">
            <a:extLst>
              <a:ext uri="{FF2B5EF4-FFF2-40B4-BE49-F238E27FC236}">
                <a16:creationId xmlns:a16="http://schemas.microsoft.com/office/drawing/2014/main" id="{67918976-8F17-4FF6-A2F3-F238F2A608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88750" y="2392776"/>
            <a:ext cx="2533422" cy="2533422"/>
          </a:xfrm>
          <a:custGeom>
            <a:avLst/>
            <a:gdLst/>
            <a:ahLst/>
            <a:cxnLst/>
            <a:rect l="l" t="t" r="r" b="b"/>
            <a:pathLst>
              <a:path w="1999274" h="2247255">
                <a:moveTo>
                  <a:pt x="108501" y="0"/>
                </a:moveTo>
                <a:lnTo>
                  <a:pt x="1890773" y="0"/>
                </a:lnTo>
                <a:cubicBezTo>
                  <a:pt x="1950696" y="0"/>
                  <a:pt x="1999274" y="48578"/>
                  <a:pt x="1999274" y="108501"/>
                </a:cubicBezTo>
                <a:lnTo>
                  <a:pt x="1999274" y="2138754"/>
                </a:lnTo>
                <a:cubicBezTo>
                  <a:pt x="1999274" y="2198677"/>
                  <a:pt x="1950696" y="2247255"/>
                  <a:pt x="1890773" y="2247255"/>
                </a:cubicBezTo>
                <a:lnTo>
                  <a:pt x="108501" y="2247255"/>
                </a:lnTo>
                <a:cubicBezTo>
                  <a:pt x="48578" y="2247255"/>
                  <a:pt x="0" y="2198677"/>
                  <a:pt x="0" y="2138754"/>
                </a:cubicBezTo>
                <a:lnTo>
                  <a:pt x="0" y="108501"/>
                </a:lnTo>
                <a:cubicBezTo>
                  <a:pt x="0" y="48578"/>
                  <a:pt x="48578" y="0"/>
                  <a:pt x="108501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02827BF8-366B-483C-A8FD-1F556CC2D651}"/>
              </a:ext>
            </a:extLst>
          </p:cNvPr>
          <p:cNvSpPr/>
          <p:nvPr/>
        </p:nvSpPr>
        <p:spPr>
          <a:xfrm>
            <a:off x="6203537" y="1825625"/>
            <a:ext cx="5393361" cy="435133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 algn="r">
              <a:lnSpc>
                <a:spcPct val="90000"/>
              </a:lnSpc>
              <a:spcAft>
                <a:spcPts val="600"/>
              </a:spcAft>
            </a:pPr>
            <a:r>
              <a:rPr lang="en-US" sz="4800" b="1" dirty="0"/>
              <a:t>Divina Vitorino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divina.vitorino@gmail.com</a:t>
            </a:r>
            <a:r>
              <a:rPr lang="en-US" sz="2400" dirty="0"/>
              <a:t> (se </a:t>
            </a:r>
            <a:r>
              <a:rPr lang="en-US" sz="2400" dirty="0" err="1"/>
              <a:t>você</a:t>
            </a:r>
            <a:r>
              <a:rPr lang="en-US" sz="2400" dirty="0"/>
              <a:t> for vintage)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>
              <a:hlinkClick r:id="rId6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https://www.linkedin.com/in/divinavitorino/</a:t>
            </a:r>
            <a:r>
              <a:rPr lang="en-US" sz="2400" dirty="0"/>
              <a:t> (se </a:t>
            </a:r>
            <a:r>
              <a:rPr lang="en-US" sz="2400" dirty="0" err="1"/>
              <a:t>você</a:t>
            </a:r>
            <a:r>
              <a:rPr lang="en-US" sz="2400" dirty="0"/>
              <a:t> for da galera do networking) 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/>
              <a:t>@</a:t>
            </a:r>
            <a:r>
              <a:rPr lang="en-US" sz="2400" dirty="0" err="1"/>
              <a:t>divinavitorino</a:t>
            </a:r>
            <a:r>
              <a:rPr lang="en-US" sz="2400" dirty="0"/>
              <a:t> (</a:t>
            </a:r>
            <a:r>
              <a:rPr lang="en-US" sz="2400" dirty="0" err="1"/>
              <a:t>faço</a:t>
            </a:r>
            <a:r>
              <a:rPr lang="en-US" sz="2400" dirty="0"/>
              <a:t> stories </a:t>
            </a:r>
            <a:r>
              <a:rPr lang="en-US" sz="2400" dirty="0" err="1"/>
              <a:t>engraçados</a:t>
            </a:r>
            <a:r>
              <a:rPr lang="en-US" sz="2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090747318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7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16BBC7C-6C56-4F50-8435-AD3FAC3F2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69925"/>
            <a:ext cx="4508946" cy="1325563"/>
          </a:xfrm>
        </p:spPr>
        <p:txBody>
          <a:bodyPr anchor="b">
            <a:normAutofit/>
          </a:bodyPr>
          <a:lstStyle/>
          <a:p>
            <a:pPr algn="r"/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#agenda </a:t>
            </a:r>
            <a:endParaRPr lang="pt-BR" b="1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cxnSp>
        <p:nvCxnSpPr>
          <p:cNvPr id="23" name="Straight Connector 9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26210" y="2026340"/>
            <a:ext cx="522093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Espaço Reservado para Conteúdo 2">
            <a:extLst>
              <a:ext uri="{FF2B5EF4-FFF2-40B4-BE49-F238E27FC236}">
                <a16:creationId xmlns:a16="http://schemas.microsoft.com/office/drawing/2014/main" id="{B8E20E54-7A01-4BF3-9C87-621407FC1F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2667" y="2398957"/>
            <a:ext cx="9406666" cy="3526144"/>
          </a:xfrm>
        </p:spPr>
        <p:txBody>
          <a:bodyPr>
            <a:normAutofit/>
          </a:bodyPr>
          <a:lstStyle/>
          <a:p>
            <a:r>
              <a:rPr lang="en-US" sz="2000">
                <a:solidFill>
                  <a:schemeClr val="bg1"/>
                </a:solidFill>
              </a:rPr>
              <a:t>Definição de Pesquisa Científica</a:t>
            </a:r>
          </a:p>
          <a:p>
            <a:r>
              <a:rPr lang="en-US" sz="2000">
                <a:solidFill>
                  <a:schemeClr val="bg1"/>
                </a:solidFill>
              </a:rPr>
              <a:t>Definição de Gamificação</a:t>
            </a:r>
          </a:p>
          <a:p>
            <a:r>
              <a:rPr lang="en-US" sz="2000">
                <a:solidFill>
                  <a:schemeClr val="bg1"/>
                </a:solidFill>
              </a:rPr>
              <a:t>Definição de CTF</a:t>
            </a:r>
          </a:p>
          <a:p>
            <a:r>
              <a:rPr lang="en-US" sz="2000">
                <a:solidFill>
                  <a:schemeClr val="bg1"/>
                </a:solidFill>
              </a:rPr>
              <a:t>Projeto de Pesquisa em CTF</a:t>
            </a:r>
          </a:p>
        </p:txBody>
      </p:sp>
      <p:sp>
        <p:nvSpPr>
          <p:cNvPr id="25" name="Rectangle 11">
            <a:extLst>
              <a:ext uri="{FF2B5EF4-FFF2-40B4-BE49-F238E27FC236}">
                <a16:creationId xmlns:a16="http://schemas.microsoft.com/office/drawing/2014/main" id="{9DD005C1-8C51-42D6-9BEE-B9B838497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05913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EE25B18-C372-4828-ACC9-B44889700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552" y="107449"/>
            <a:ext cx="10515600" cy="1325563"/>
          </a:xfrm>
        </p:spPr>
        <p:txBody>
          <a:bodyPr/>
          <a:lstStyle/>
          <a:p>
            <a:r>
              <a:rPr lang="pt-BR" b="1" dirty="0">
                <a:latin typeface="Consolas" panose="020B0609020204030204" pitchFamily="49" charset="0"/>
              </a:rPr>
              <a:t>#</a:t>
            </a:r>
            <a:r>
              <a:rPr lang="pt-BR" b="1" dirty="0" err="1">
                <a:latin typeface="Consolas" panose="020B0609020204030204" pitchFamily="49" charset="0"/>
              </a:rPr>
              <a:t>whoami</a:t>
            </a:r>
            <a:endParaRPr lang="pt-BR" b="1" dirty="0">
              <a:latin typeface="Consolas" panose="020B0609020204030204" pitchFamily="49" charset="0"/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4A80763-23F0-485B-B862-FA198965EF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3925" y="992595"/>
            <a:ext cx="3276252" cy="3720975"/>
          </a:xfrm>
        </p:spPr>
        <p:txBody>
          <a:bodyPr>
            <a:noAutofit/>
          </a:bodyPr>
          <a:lstStyle/>
          <a:p>
            <a:r>
              <a:rPr lang="pt-BR" sz="1800" dirty="0"/>
              <a:t>Analista de Rede </a:t>
            </a:r>
            <a:r>
              <a:rPr lang="pt-BR" sz="1800" dirty="0" err="1"/>
              <a:t>Senior</a:t>
            </a:r>
            <a:endParaRPr lang="pt-BR" sz="1800" dirty="0"/>
          </a:p>
          <a:p>
            <a:r>
              <a:rPr lang="pt-BR" sz="1800" dirty="0"/>
              <a:t>12 anos de experiencia em TI Infraestrutura </a:t>
            </a:r>
          </a:p>
          <a:p>
            <a:r>
              <a:rPr lang="pt-BR" sz="1800" dirty="0"/>
              <a:t>Tecnóloga em Redes de Computadores pela Faculdade Impacta Tecnologia</a:t>
            </a:r>
          </a:p>
          <a:p>
            <a:r>
              <a:rPr lang="pt-BR" sz="1800" dirty="0"/>
              <a:t>Especialização em Computação Aplicada a Educação – ICMC USP São Carlos (termino em setembro!)</a:t>
            </a:r>
          </a:p>
          <a:p>
            <a:r>
              <a:rPr lang="pt-BR" sz="1800" dirty="0"/>
              <a:t>Gosto um pouco de eventos</a:t>
            </a:r>
          </a:p>
        </p:txBody>
      </p:sp>
      <p:pic>
        <p:nvPicPr>
          <p:cNvPr id="5" name="Imagem 4" descr="Uma imagem contendo homem, deitado, jovem, mulher&#10;&#10;Descrição gerada automaticamente">
            <a:extLst>
              <a:ext uri="{FF2B5EF4-FFF2-40B4-BE49-F238E27FC236}">
                <a16:creationId xmlns:a16="http://schemas.microsoft.com/office/drawing/2014/main" id="{41555C58-EBFC-4336-A507-6B94EEB9E19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50" t="19273" r="23339" b="18458"/>
          <a:stretch/>
        </p:blipFill>
        <p:spPr>
          <a:xfrm rot="5400000">
            <a:off x="2371610" y="1770760"/>
            <a:ext cx="2662542" cy="1852798"/>
          </a:xfrm>
          <a:prstGeom prst="rect">
            <a:avLst/>
          </a:prstGeom>
        </p:spPr>
      </p:pic>
      <p:pic>
        <p:nvPicPr>
          <p:cNvPr id="9" name="Imagem 8" descr="Grupo de pessoas em pé posando para foto&#10;&#10;Descrição gerada automaticamente">
            <a:extLst>
              <a:ext uri="{FF2B5EF4-FFF2-40B4-BE49-F238E27FC236}">
                <a16:creationId xmlns:a16="http://schemas.microsoft.com/office/drawing/2014/main" id="{ECD9617C-DB9A-4909-B7FF-51760D1CB5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0186" y="205126"/>
            <a:ext cx="3032844" cy="2274633"/>
          </a:xfrm>
          <a:prstGeom prst="rect">
            <a:avLst/>
          </a:prstGeom>
        </p:spPr>
      </p:pic>
      <p:pic>
        <p:nvPicPr>
          <p:cNvPr id="11" name="Imagem 10" descr="Uma imagem contendo branco, pendurado, lado, mesa&#10;&#10;Descrição gerada automaticamente">
            <a:extLst>
              <a:ext uri="{FF2B5EF4-FFF2-40B4-BE49-F238E27FC236}">
                <a16:creationId xmlns:a16="http://schemas.microsoft.com/office/drawing/2014/main" id="{B71FEE50-25E4-4033-8283-28AC91C2E26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35" t="4375" r="28052" b="5995"/>
          <a:stretch/>
        </p:blipFill>
        <p:spPr>
          <a:xfrm rot="10800000">
            <a:off x="10450916" y="2627771"/>
            <a:ext cx="1445486" cy="2049459"/>
          </a:xfrm>
          <a:prstGeom prst="rect">
            <a:avLst/>
          </a:prstGeom>
        </p:spPr>
      </p:pic>
      <p:pic>
        <p:nvPicPr>
          <p:cNvPr id="13" name="Imagem 12" descr="Pessoas posando para foto&#10;&#10;Descrição gerada automaticamente">
            <a:extLst>
              <a:ext uri="{FF2B5EF4-FFF2-40B4-BE49-F238E27FC236}">
                <a16:creationId xmlns:a16="http://schemas.microsoft.com/office/drawing/2014/main" id="{88BF7693-32DE-42E1-9ADB-A7CA35CA72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3227" y="4986670"/>
            <a:ext cx="2283043" cy="1712282"/>
          </a:xfrm>
          <a:prstGeom prst="rect">
            <a:avLst/>
          </a:prstGeom>
        </p:spPr>
      </p:pic>
      <p:pic>
        <p:nvPicPr>
          <p:cNvPr id="15" name="Imagem 14" descr="Uma imagem contendo pessoa, homem, vestindo, mulher&#10;&#10;Descrição gerada automaticamente">
            <a:extLst>
              <a:ext uri="{FF2B5EF4-FFF2-40B4-BE49-F238E27FC236}">
                <a16:creationId xmlns:a16="http://schemas.microsoft.com/office/drawing/2014/main" id="{6D1839AF-6F74-4F77-8A5E-29183B64749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0237267" y="5062261"/>
            <a:ext cx="1896154" cy="1422115"/>
          </a:xfrm>
          <a:prstGeom prst="rect">
            <a:avLst/>
          </a:prstGeom>
        </p:spPr>
      </p:pic>
      <p:pic>
        <p:nvPicPr>
          <p:cNvPr id="17" name="Imagem 16" descr="Uma imagem contendo pessoa, no interior, armário, homem&#10;&#10;Descrição gerada automaticamente">
            <a:extLst>
              <a:ext uri="{FF2B5EF4-FFF2-40B4-BE49-F238E27FC236}">
                <a16:creationId xmlns:a16="http://schemas.microsoft.com/office/drawing/2014/main" id="{F0796ED7-F833-4476-940B-E1D00A3FDBF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793"/>
          <a:stretch/>
        </p:blipFill>
        <p:spPr>
          <a:xfrm rot="16200000">
            <a:off x="8075333" y="2616128"/>
            <a:ext cx="2179300" cy="2202583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BA254B42-FC2E-4B93-A6D1-DE930ECAD4A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217340" y="2531412"/>
            <a:ext cx="2662542" cy="1996908"/>
          </a:xfrm>
          <a:prstGeom prst="rect">
            <a:avLst/>
          </a:prstGeom>
        </p:spPr>
      </p:pic>
      <p:pic>
        <p:nvPicPr>
          <p:cNvPr id="21" name="Imagem 20" descr="Uma imagem contendo no interior, mesa, computador, microondas&#10;&#10;Descrição gerada automaticamente">
            <a:extLst>
              <a:ext uri="{FF2B5EF4-FFF2-40B4-BE49-F238E27FC236}">
                <a16:creationId xmlns:a16="http://schemas.microsoft.com/office/drawing/2014/main" id="{2B62A5EA-8ED7-48E9-87F9-71E3FA0422BA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75" t="7555" r="-1951" b="11259"/>
          <a:stretch/>
        </p:blipFill>
        <p:spPr>
          <a:xfrm>
            <a:off x="2642811" y="5003942"/>
            <a:ext cx="2715529" cy="1746609"/>
          </a:xfrm>
          <a:prstGeom prst="rect">
            <a:avLst/>
          </a:prstGeom>
        </p:spPr>
      </p:pic>
      <p:pic>
        <p:nvPicPr>
          <p:cNvPr id="25" name="Imagem 24" descr="Uma imagem contendo homem, frente, em pé, monitor&#10;&#10;Descrição gerada automaticamente">
            <a:extLst>
              <a:ext uri="{FF2B5EF4-FFF2-40B4-BE49-F238E27FC236}">
                <a16:creationId xmlns:a16="http://schemas.microsoft.com/office/drawing/2014/main" id="{92715C27-895F-4824-813E-81DCEB9EFEF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643" y="4967811"/>
            <a:ext cx="2318395" cy="1738796"/>
          </a:xfrm>
          <a:prstGeom prst="rect">
            <a:avLst/>
          </a:prstGeom>
        </p:spPr>
      </p:pic>
      <p:pic>
        <p:nvPicPr>
          <p:cNvPr id="6" name="Imagem 5" descr="Grupo de pessoas posando para foto&#10;&#10;Descrição gerada automaticamente">
            <a:extLst>
              <a:ext uri="{FF2B5EF4-FFF2-40B4-BE49-F238E27FC236}">
                <a16:creationId xmlns:a16="http://schemas.microsoft.com/office/drawing/2014/main" id="{716DBBEC-ACE0-4F37-8D29-9C06D8BAE506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296" r="21889"/>
          <a:stretch/>
        </p:blipFill>
        <p:spPr>
          <a:xfrm>
            <a:off x="115477" y="4968855"/>
            <a:ext cx="2411031" cy="1752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679111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8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4D1921CF-8264-4AC8-8C80-0F49A0C98B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32903" y="949325"/>
            <a:ext cx="8071706" cy="2387600"/>
          </a:xfrm>
        </p:spPr>
        <p:txBody>
          <a:bodyPr>
            <a:normAutofit/>
          </a:bodyPr>
          <a:lstStyle/>
          <a:p>
            <a:pPr algn="l"/>
            <a:r>
              <a:rPr lang="pt-BR" sz="6600" b="1" dirty="0">
                <a:solidFill>
                  <a:schemeClr val="bg1"/>
                </a:solidFill>
                <a:latin typeface="Consolas" panose="020B0609020204030204" pitchFamily="49" charset="0"/>
              </a:rPr>
              <a:t>O que é Pesquisa Científica?</a:t>
            </a:r>
          </a:p>
        </p:txBody>
      </p:sp>
      <p:cxnSp>
        <p:nvCxnSpPr>
          <p:cNvPr id="12" name="Straight Connector 10">
            <a:extLst>
              <a:ext uri="{FF2B5EF4-FFF2-40B4-BE49-F238E27FC236}">
                <a16:creationId xmlns:a16="http://schemas.microsoft.com/office/drawing/2014/main" id="{EC4521DE-248E-440D-AAD6-FD9E7D34B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5285" y="0"/>
            <a:ext cx="0" cy="685800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2">
            <a:extLst>
              <a:ext uri="{FF2B5EF4-FFF2-40B4-BE49-F238E27FC236}">
                <a16:creationId xmlns:a16="http://schemas.microsoft.com/office/drawing/2014/main" id="{442C13FA-4C0F-42D0-9626-5BA6040D8C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6252485"/>
            <a:ext cx="1219200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4217486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s://www.museudememes.com.br/wp-content/uploads/2016/12/nazare-tedesco-vila-de-senhora-do-destino-2004-vira-meme-mundial-1476485254931_300x200.jpg">
            <a:extLst>
              <a:ext uri="{FF2B5EF4-FFF2-40B4-BE49-F238E27FC236}">
                <a16:creationId xmlns:a16="http://schemas.microsoft.com/office/drawing/2014/main" id="{0F41C00F-A0ED-40B3-80A0-8DFE640AA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15878" y="321733"/>
            <a:ext cx="3399349" cy="2269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Rectangle 74">
            <a:extLst>
              <a:ext uri="{FF2B5EF4-FFF2-40B4-BE49-F238E27FC236}">
                <a16:creationId xmlns:a16="http://schemas.microsoft.com/office/drawing/2014/main" id="{94E1CBB2-207D-4AB2-9FE1-BB3DFB5F50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28347" y="-1"/>
            <a:ext cx="2981737" cy="2590799"/>
          </a:xfrm>
          <a:prstGeom prst="rect">
            <a:avLst/>
          </a:prstGeom>
          <a:solidFill>
            <a:schemeClr val="tx1">
              <a:lumMod val="50000"/>
              <a:lumOff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0" name="Picture 6" descr="Laboratório de Dexter – Meio-Orc">
            <a:extLst>
              <a:ext uri="{FF2B5EF4-FFF2-40B4-BE49-F238E27FC236}">
                <a16:creationId xmlns:a16="http://schemas.microsoft.com/office/drawing/2014/main" id="{91546D89-C8FB-42C6-B41C-902E8A0C2D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81399" y="3192663"/>
            <a:ext cx="4128685" cy="3012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573F7A8-A536-43EC-B12B-B2871A77B2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75686" y="690790"/>
            <a:ext cx="3244943" cy="3220605"/>
          </a:xfrm>
          <a:prstGeom prst="rect">
            <a:avLst/>
          </a:prstGeom>
        </p:spPr>
      </p:pic>
      <p:sp>
        <p:nvSpPr>
          <p:cNvPr id="77" name="Rectangle 76">
            <a:extLst>
              <a:ext uri="{FF2B5EF4-FFF2-40B4-BE49-F238E27FC236}">
                <a16:creationId xmlns:a16="http://schemas.microsoft.com/office/drawing/2014/main" id="{7B7C8768-C0E6-4BF8-9262-74D645629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97165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B063FAF9-ACC5-4257-A431-AB2FCFD5CE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752928"/>
            <a:ext cx="79552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B3842A57-5543-489A-8D76-ECB59F25A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006496"/>
            <a:ext cx="3380433" cy="3851503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6B5AB787-5A1E-418D-8980-5F3361C655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5760" y="4508919"/>
            <a:ext cx="420624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73107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DBDD4E0B-0B08-4DF6-9956-CBA0DBEF13EF}"/>
              </a:ext>
            </a:extLst>
          </p:cNvPr>
          <p:cNvSpPr txBox="1"/>
          <p:nvPr/>
        </p:nvSpPr>
        <p:spPr>
          <a:xfrm>
            <a:off x="1186630" y="2830535"/>
            <a:ext cx="300595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000" dirty="0">
                <a:latin typeface="Consolas" panose="020B0609020204030204" pitchFamily="49" charset="0"/>
              </a:rPr>
              <a:t>Pesquisa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C1BF3EEA-9777-475E-BC61-57AC83BF8526}"/>
              </a:ext>
            </a:extLst>
          </p:cNvPr>
          <p:cNvSpPr txBox="1"/>
          <p:nvPr/>
        </p:nvSpPr>
        <p:spPr>
          <a:xfrm>
            <a:off x="4545242" y="2676646"/>
            <a:ext cx="60785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6000" dirty="0">
                <a:latin typeface="Consolas" panose="020B0609020204030204" pitchFamily="49" charset="0"/>
              </a:rPr>
              <a:t>=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E1658C75-9B51-4058-BF2B-4F1842B5A4E0}"/>
              </a:ext>
            </a:extLst>
          </p:cNvPr>
          <p:cNvSpPr txBox="1"/>
          <p:nvPr/>
        </p:nvSpPr>
        <p:spPr>
          <a:xfrm>
            <a:off x="5636284" y="2830535"/>
            <a:ext cx="4416594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000" dirty="0">
                <a:latin typeface="Consolas" panose="020B0609020204030204" pitchFamily="49" charset="0"/>
              </a:rPr>
              <a:t>Investigação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F2940DF7-B9E5-4662-849B-11536701E48C}"/>
              </a:ext>
            </a:extLst>
          </p:cNvPr>
          <p:cNvSpPr txBox="1"/>
          <p:nvPr/>
        </p:nvSpPr>
        <p:spPr>
          <a:xfrm>
            <a:off x="833970" y="1716677"/>
            <a:ext cx="371127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000" i="1" dirty="0" err="1">
                <a:latin typeface="Consolas" panose="020B0609020204030204" pitchFamily="49" charset="0"/>
              </a:rPr>
              <a:t>perquirere</a:t>
            </a:r>
            <a:endParaRPr lang="pt-BR" sz="5000" i="1" dirty="0">
              <a:latin typeface="Consolas" panose="020B0609020204030204" pitchFamily="49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2C993108-F59D-4AA3-8FDE-1CDDDE314AEE}"/>
              </a:ext>
            </a:extLst>
          </p:cNvPr>
          <p:cNvSpPr txBox="1"/>
          <p:nvPr/>
        </p:nvSpPr>
        <p:spPr>
          <a:xfrm>
            <a:off x="4753312" y="1809010"/>
            <a:ext cx="49564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400" dirty="0">
                <a:latin typeface="Consolas" panose="020B0609020204030204" pitchFamily="49" charset="0"/>
              </a:rPr>
              <a:t>=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D6870825-449F-4527-8985-30C5C2E1F35C}"/>
              </a:ext>
            </a:extLst>
          </p:cNvPr>
          <p:cNvSpPr txBox="1"/>
          <p:nvPr/>
        </p:nvSpPr>
        <p:spPr>
          <a:xfrm>
            <a:off x="5248961" y="1932120"/>
            <a:ext cx="64940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>
                <a:latin typeface="Consolas" panose="020B0609020204030204" pitchFamily="49" charset="0"/>
              </a:rPr>
              <a:t>procurar, investigar, questionar</a:t>
            </a:r>
          </a:p>
        </p:txBody>
      </p:sp>
      <p:pic>
        <p:nvPicPr>
          <p:cNvPr id="14" name="Graphic 13" descr="Scientist">
            <a:extLst>
              <a:ext uri="{FF2B5EF4-FFF2-40B4-BE49-F238E27FC236}">
                <a16:creationId xmlns:a16="http://schemas.microsoft.com/office/drawing/2014/main" id="{84BF128C-3C4A-4FEE-8117-F6AD388B62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31579" y="5149289"/>
            <a:ext cx="1567289" cy="1567289"/>
          </a:xfrm>
          <a:prstGeom prst="rect">
            <a:avLst/>
          </a:prstGeom>
        </p:spPr>
      </p:pic>
      <p:pic>
        <p:nvPicPr>
          <p:cNvPr id="16" name="Graphic 15" descr="Magnifying glass">
            <a:extLst>
              <a:ext uri="{FF2B5EF4-FFF2-40B4-BE49-F238E27FC236}">
                <a16:creationId xmlns:a16="http://schemas.microsoft.com/office/drawing/2014/main" id="{1D2B459A-BA0D-418F-81E0-92A26D89F9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917703" y="5760956"/>
            <a:ext cx="914400" cy="914400"/>
          </a:xfrm>
          <a:prstGeom prst="rect">
            <a:avLst/>
          </a:prstGeom>
        </p:spPr>
      </p:pic>
      <p:pic>
        <p:nvPicPr>
          <p:cNvPr id="18" name="Graphic 17" descr="Binoculars">
            <a:extLst>
              <a:ext uri="{FF2B5EF4-FFF2-40B4-BE49-F238E27FC236}">
                <a16:creationId xmlns:a16="http://schemas.microsoft.com/office/drawing/2014/main" id="{C5F7800D-7B77-4725-87DD-5CAAB094386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698868" y="4473478"/>
            <a:ext cx="1121550" cy="112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81748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8" grpId="0"/>
      <p:bldP spid="9" grpId="0"/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7EDD2D22-5639-4B44-BC6A-96D2C442BEC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562778"/>
              </p:ext>
            </p:extLst>
          </p:nvPr>
        </p:nvGraphicFramePr>
        <p:xfrm>
          <a:off x="228600" y="515753"/>
          <a:ext cx="10629900" cy="58264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30C7A9F3-369F-4E70-8DCD-3FF0B9BF5AE6}"/>
              </a:ext>
            </a:extLst>
          </p:cNvPr>
          <p:cNvSpPr txBox="1"/>
          <p:nvPr/>
        </p:nvSpPr>
        <p:spPr>
          <a:xfrm>
            <a:off x="11449050" y="1579555"/>
            <a:ext cx="27813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sz="3600" dirty="0">
              <a:latin typeface="Consolas" panose="020B0609020204030204" pitchFamily="49" charset="0"/>
            </a:endParaRPr>
          </a:p>
          <a:p>
            <a:endParaRPr lang="pt-BR" sz="3600" dirty="0">
              <a:latin typeface="Consolas" panose="020B0609020204030204" pitchFamily="49" charset="0"/>
            </a:endParaRPr>
          </a:p>
          <a:p>
            <a:endParaRPr lang="en-US" sz="3600" dirty="0">
              <a:latin typeface="Consolas" panose="020B0609020204030204" pitchFamily="49" charset="0"/>
            </a:endParaRPr>
          </a:p>
        </p:txBody>
      </p:sp>
      <p:pic>
        <p:nvPicPr>
          <p:cNvPr id="9" name="Graphic 8" descr="Upward trend">
            <a:extLst>
              <a:ext uri="{FF2B5EF4-FFF2-40B4-BE49-F238E27FC236}">
                <a16:creationId xmlns:a16="http://schemas.microsoft.com/office/drawing/2014/main" id="{5CA5B237-4F92-4724-A1FD-95EB5923B2D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486650" y="4849650"/>
            <a:ext cx="914400" cy="914400"/>
          </a:xfrm>
          <a:prstGeom prst="rect">
            <a:avLst/>
          </a:prstGeom>
        </p:spPr>
      </p:pic>
      <p:pic>
        <p:nvPicPr>
          <p:cNvPr id="13" name="Graphic 12" descr="Skeleton">
            <a:extLst>
              <a:ext uri="{FF2B5EF4-FFF2-40B4-BE49-F238E27FC236}">
                <a16:creationId xmlns:a16="http://schemas.microsoft.com/office/drawing/2014/main" id="{D73CF53D-54E7-4B2F-A8A4-C621C504AE7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401300" y="4791097"/>
            <a:ext cx="914400" cy="914400"/>
          </a:xfrm>
          <a:prstGeom prst="rect">
            <a:avLst/>
          </a:prstGeom>
        </p:spPr>
      </p:pic>
      <p:pic>
        <p:nvPicPr>
          <p:cNvPr id="15" name="Graphic 14" descr="Person with idea">
            <a:extLst>
              <a:ext uri="{FF2B5EF4-FFF2-40B4-BE49-F238E27FC236}">
                <a16:creationId xmlns:a16="http://schemas.microsoft.com/office/drawing/2014/main" id="{0F61D06B-B7A6-4525-BE92-37E2F0F86F4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029700" y="4791097"/>
            <a:ext cx="914400" cy="9144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4668C544-59B0-46B3-9363-4D439BA2DF80}"/>
              </a:ext>
            </a:extLst>
          </p:cNvPr>
          <p:cNvSpPr/>
          <p:nvPr/>
        </p:nvSpPr>
        <p:spPr>
          <a:xfrm>
            <a:off x="7486650" y="5868482"/>
            <a:ext cx="9444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>
                <a:latin typeface="Consolas" panose="020B0609020204030204" pitchFamily="49" charset="0"/>
              </a:rPr>
              <a:t>Exatas</a:t>
            </a:r>
            <a:endParaRPr lang="en-US" b="1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1B70CC0-4029-441E-B855-5819B7FAB779}"/>
              </a:ext>
            </a:extLst>
          </p:cNvPr>
          <p:cNvSpPr/>
          <p:nvPr/>
        </p:nvSpPr>
        <p:spPr>
          <a:xfrm>
            <a:off x="8872973" y="5868482"/>
            <a:ext cx="10711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>
                <a:latin typeface="Consolas" panose="020B0609020204030204" pitchFamily="49" charset="0"/>
              </a:rPr>
              <a:t>Humanas</a:t>
            </a:r>
            <a:endParaRPr lang="en-US" b="1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DB9634D-09CB-4DDB-B2D5-48F5F702B9BC}"/>
              </a:ext>
            </a:extLst>
          </p:cNvPr>
          <p:cNvSpPr/>
          <p:nvPr/>
        </p:nvSpPr>
        <p:spPr>
          <a:xfrm>
            <a:off x="10132981" y="5868482"/>
            <a:ext cx="14510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>
                <a:latin typeface="Consolas" panose="020B0609020204030204" pitchFamily="49" charset="0"/>
              </a:rPr>
              <a:t>Biológicas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126388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4E80F89-E613-47D9-A91C-DD49E7722C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32903" y="949325"/>
            <a:ext cx="8071706" cy="2387600"/>
          </a:xfrm>
        </p:spPr>
        <p:txBody>
          <a:bodyPr>
            <a:normAutofit/>
          </a:bodyPr>
          <a:lstStyle/>
          <a:p>
            <a:pPr algn="l"/>
            <a:r>
              <a:rPr lang="pt-BR" sz="6600" b="1" dirty="0">
                <a:solidFill>
                  <a:schemeClr val="bg1"/>
                </a:solidFill>
                <a:latin typeface="Consolas" panose="020B0609020204030204" pitchFamily="49" charset="0"/>
              </a:rPr>
              <a:t>E essa tal de Gamificação?</a:t>
            </a:r>
          </a:p>
        </p:txBody>
      </p:sp>
      <p:cxnSp>
        <p:nvCxnSpPr>
          <p:cNvPr id="13" name="Straight Connector 8">
            <a:extLst>
              <a:ext uri="{FF2B5EF4-FFF2-40B4-BE49-F238E27FC236}">
                <a16:creationId xmlns:a16="http://schemas.microsoft.com/office/drawing/2014/main" id="{EC4521DE-248E-440D-AAD6-FD9E7D34B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5285" y="0"/>
            <a:ext cx="0" cy="685800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42C13FA-4C0F-42D0-9626-5BA6040D8C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6252485"/>
            <a:ext cx="1219200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2" name="Picture 4" descr="Memes do pica pau | Memes Hu3 BR Amino">
            <a:extLst>
              <a:ext uri="{FF2B5EF4-FFF2-40B4-BE49-F238E27FC236}">
                <a16:creationId xmlns:a16="http://schemas.microsoft.com/office/drawing/2014/main" id="{A5CCDBE4-AD1E-4750-B560-01E89DAC5F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63" t="-2650" r="9691" b="2650"/>
          <a:stretch/>
        </p:blipFill>
        <p:spPr bwMode="auto">
          <a:xfrm>
            <a:off x="8528180" y="3033123"/>
            <a:ext cx="2108717" cy="2875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8139571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Tema do Office">
  <a:themeElements>
    <a:clrScheme name="Escala de Cinza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Layouts de storyboar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Green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243</TotalTime>
  <Words>1366</Words>
  <Application>Microsoft Office PowerPoint</Application>
  <PresentationFormat>Widescreen</PresentationFormat>
  <Paragraphs>205</Paragraphs>
  <Slides>24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Arial</vt:lpstr>
      <vt:lpstr>Calibri</vt:lpstr>
      <vt:lpstr>Calibri Light</vt:lpstr>
      <vt:lpstr>Consolas</vt:lpstr>
      <vt:lpstr>Tema do Office</vt:lpstr>
      <vt:lpstr>Layouts de storyboard</vt:lpstr>
      <vt:lpstr>Office Theme</vt:lpstr>
      <vt:lpstr>Escovando o bit emocional do CTF</vt:lpstr>
      <vt:lpstr>#disclaimer</vt:lpstr>
      <vt:lpstr>#agenda </vt:lpstr>
      <vt:lpstr>#whoami</vt:lpstr>
      <vt:lpstr>O que é Pesquisa Científica?</vt:lpstr>
      <vt:lpstr>PowerPoint Presentation</vt:lpstr>
      <vt:lpstr>PowerPoint Presentation</vt:lpstr>
      <vt:lpstr>PowerPoint Presentation</vt:lpstr>
      <vt:lpstr>E essa tal de Gamificação?</vt:lpstr>
      <vt:lpstr>#gamification</vt:lpstr>
      <vt:lpstr>CTF? Acho que já ouvi falar…</vt:lpstr>
      <vt:lpstr>#estilos</vt:lpstr>
      <vt:lpstr>#linhadotempo</vt:lpstr>
      <vt:lpstr>Conte-me mais sobre o seu projeto</vt:lpstr>
      <vt:lpstr>#oprojeto</vt:lpstr>
      <vt:lpstr>#linhadotempo</vt:lpstr>
      <vt:lpstr>#coronavirus #planob</vt:lpstr>
      <vt:lpstr>#StarsCTF</vt:lpstr>
      <vt:lpstr>#querojogar #comofaz</vt:lpstr>
      <vt:lpstr>#proximospassos</vt:lpstr>
      <vt:lpstr>#lessonslearned</vt:lpstr>
      <vt:lpstr>#apoieumhackerspace</vt:lpstr>
      <vt:lpstr>#questions?</vt:lpstr>
      <vt:lpstr>#meadd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Escovando o bit emocional do CTF</dc:title>
  <dc:creator>Vitorino,Divina,SAO PAULO,IT Workforce 360</dc:creator>
  <cp:lastModifiedBy>Vitorino,Divina,SAO PAULO,IT Workforce 360</cp:lastModifiedBy>
  <cp:revision>1</cp:revision>
  <dcterms:created xsi:type="dcterms:W3CDTF">2020-05-13T22:40:54Z</dcterms:created>
  <dcterms:modified xsi:type="dcterms:W3CDTF">2020-05-15T22:32:26Z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ada0a2f-b917-4d51-b0d0-d418a10c8b23_Enabled">
    <vt:lpwstr>True</vt:lpwstr>
  </property>
  <property fmtid="{D5CDD505-2E9C-101B-9397-08002B2CF9AE}" pid="3" name="MSIP_Label_1ada0a2f-b917-4d51-b0d0-d418a10c8b23_SiteId">
    <vt:lpwstr>12a3af23-a769-4654-847f-958f3d479f4a</vt:lpwstr>
  </property>
  <property fmtid="{D5CDD505-2E9C-101B-9397-08002B2CF9AE}" pid="4" name="MSIP_Label_1ada0a2f-b917-4d51-b0d0-d418a10c8b23_Owner">
    <vt:lpwstr>Divina.Vitorino@br.nestle.com</vt:lpwstr>
  </property>
  <property fmtid="{D5CDD505-2E9C-101B-9397-08002B2CF9AE}" pid="5" name="MSIP_Label_1ada0a2f-b917-4d51-b0d0-d418a10c8b23_SetDate">
    <vt:lpwstr>2020-05-13T22:41:01.1677399Z</vt:lpwstr>
  </property>
  <property fmtid="{D5CDD505-2E9C-101B-9397-08002B2CF9AE}" pid="6" name="MSIP_Label_1ada0a2f-b917-4d51-b0d0-d418a10c8b23_Name">
    <vt:lpwstr>General Use</vt:lpwstr>
  </property>
  <property fmtid="{D5CDD505-2E9C-101B-9397-08002B2CF9AE}" pid="7" name="MSIP_Label_1ada0a2f-b917-4d51-b0d0-d418a10c8b23_Application">
    <vt:lpwstr>Microsoft Azure Information Protection</vt:lpwstr>
  </property>
  <property fmtid="{D5CDD505-2E9C-101B-9397-08002B2CF9AE}" pid="8" name="MSIP_Label_1ada0a2f-b917-4d51-b0d0-d418a10c8b23_ActionId">
    <vt:lpwstr>a461e086-34b4-43d0-97dd-aad754bef1af</vt:lpwstr>
  </property>
  <property fmtid="{D5CDD505-2E9C-101B-9397-08002B2CF9AE}" pid="9" name="MSIP_Label_1ada0a2f-b917-4d51-b0d0-d418a10c8b23_Extended_MSFT_Method">
    <vt:lpwstr>Automatic</vt:lpwstr>
  </property>
  <property fmtid="{D5CDD505-2E9C-101B-9397-08002B2CF9AE}" pid="10" name="Sensitivity">
    <vt:lpwstr>General Use</vt:lpwstr>
  </property>
</Properties>
</file>